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377424-39F2-43A8-9141-9BADB62A4F54}" v="1537" dt="2025-06-26T16:34:18.33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ldChg>
      <pc:sldChg chg="modSp mod setBg">
        <pc:chgData name="annaasgaraly@ibm.com" userId="" providerId="" clId="Web-{CC69BAD0-B878-4D5F-9EDC-F1CFB63E14B5}" dt="2021-08-18T18:06:03.604" v="66"/>
        <pc:sldMkLst>
          <pc:docMk/>
          <pc:sldMk cId="3288665831" sldId="263"/>
        </pc:sldMkLst>
      </pc:sldChg>
      <pc:sldChg chg="modSp mod setBg">
        <pc:chgData name="annaasgaraly@ibm.com" userId="" providerId="" clId="Web-{CC69BAD0-B878-4D5F-9EDC-F1CFB63E14B5}" dt="2021-08-18T18:06:04.338" v="69"/>
        <pc:sldMkLst>
          <pc:docMk/>
          <pc:sldMk cId="2987552906" sldId="264"/>
        </pc:sldMkLst>
      </pc:sldChg>
      <pc:sldChg chg="modSp mod setBg">
        <pc:chgData name="annaasgaraly@ibm.com" userId="" providerId="" clId="Web-{CC69BAD0-B878-4D5F-9EDC-F1CFB63E14B5}" dt="2021-08-18T18:06:04.807" v="71"/>
        <pc:sldMkLst>
          <pc:docMk/>
          <pc:sldMk cId="1578726356" sldId="265"/>
        </pc:sldMkLst>
      </pc:sldChg>
      <pc:sldChg chg="modSp mod setBg">
        <pc:chgData name="annaasgaraly@ibm.com" userId="" providerId="" clId="Web-{CC69BAD0-B878-4D5F-9EDC-F1CFB63E14B5}" dt="2021-08-18T18:06:04.573" v="70"/>
        <pc:sldMkLst>
          <pc:docMk/>
          <pc:sldMk cId="779971636" sldId="266"/>
        </pc:sldMkLst>
      </pc:sldChg>
      <pc:sldChg chg="modSp mod setBg">
        <pc:chgData name="annaasgaraly@ibm.com" userId="" providerId="" clId="Web-{CC69BAD0-B878-4D5F-9EDC-F1CFB63E14B5}" dt="2021-08-18T18:06:17.246" v="82"/>
        <pc:sldMkLst>
          <pc:docMk/>
          <pc:sldMk cId="3865605948" sldId="269"/>
        </pc:sldMkLst>
      </pc:sldChg>
      <pc:sldChg chg="modSp mod setBg">
        <pc:chgData name="annaasgaraly@ibm.com" userId="" providerId="" clId="Web-{CC69BAD0-B878-4D5F-9EDC-F1CFB63E14B5}" dt="2021-08-18T18:06:32.169" v="92"/>
        <pc:sldMkLst>
          <pc:docMk/>
          <pc:sldMk cId="2727850971" sldId="270"/>
        </pc:sldMkLst>
      </pc:sldChg>
      <pc:sldChg chg="modSp mod setBg">
        <pc:chgData name="annaasgaraly@ibm.com" userId="" providerId="" clId="Web-{CC69BAD0-B878-4D5F-9EDC-F1CFB63E14B5}" dt="2021-08-18T18:06:57.358" v="100"/>
        <pc:sldMkLst>
          <pc:docMk/>
          <pc:sldMk cId="1630123617" sldId="274"/>
        </pc:sldMkLst>
      </pc:sldChg>
      <pc:sldChg chg="modSp mod setBg">
        <pc:chgData name="annaasgaraly@ibm.com" userId="" providerId="" clId="Web-{CC69BAD0-B878-4D5F-9EDC-F1CFB63E14B5}" dt="2021-08-18T18:06:57.592" v="101"/>
        <pc:sldMkLst>
          <pc:docMk/>
          <pc:sldMk cId="3410008520" sldId="275"/>
        </pc:sldMkLst>
      </pc:sldChg>
      <pc:sldChg chg="modSp mod setBg">
        <pc:chgData name="annaasgaraly@ibm.com" userId="" providerId="" clId="Web-{CC69BAD0-B878-4D5F-9EDC-F1CFB63E14B5}" dt="2021-08-18T18:06:05.057" v="72"/>
        <pc:sldMkLst>
          <pc:docMk/>
          <pc:sldMk cId="148114319" sldId="276"/>
        </pc:sldMkLst>
      </pc:sldChg>
      <pc:sldChg chg="modSp mod setBg">
        <pc:chgData name="annaasgaraly@ibm.com" userId="" providerId="" clId="Web-{CC69BAD0-B878-4D5F-9EDC-F1CFB63E14B5}" dt="2021-08-18T18:06:05.792" v="75"/>
        <pc:sldMkLst>
          <pc:docMk/>
          <pc:sldMk cId="321008965" sldId="277"/>
        </pc:sldMkLst>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ldChg>
      <pc:sldChg chg="modSp mod setBg">
        <pc:chgData name="annaasgaraly@ibm.com" userId="" providerId="" clId="Web-{CC69BAD0-B878-4D5F-9EDC-F1CFB63E14B5}" dt="2021-08-18T18:06:05.542" v="74"/>
        <pc:sldMkLst>
          <pc:docMk/>
          <pc:sldMk cId="1813711241" sldId="293"/>
        </pc:sldMkLst>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ldChg>
      <pc:sldChg chg="modSp mod setBg">
        <pc:chgData name="annaasgaraly@ibm.com" userId="" providerId="" clId="Web-{CC69BAD0-B878-4D5F-9EDC-F1CFB63E14B5}" dt="2021-08-18T18:06:04.104" v="68"/>
        <pc:sldMkLst>
          <pc:docMk/>
          <pc:sldMk cId="1385553969" sldId="302"/>
        </pc:sldMkLst>
      </pc:sldChg>
      <pc:sldChg chg="modSp mod setBg">
        <pc:chgData name="annaasgaraly@ibm.com" userId="" providerId="" clId="Web-{CC69BAD0-B878-4D5F-9EDC-F1CFB63E14B5}" dt="2021-08-18T18:06:05.307" v="73"/>
        <pc:sldMkLst>
          <pc:docMk/>
          <pc:sldMk cId="334532777" sldId="303"/>
        </pc:sldMkLst>
      </pc:sldChg>
      <pc:sldChg chg="modSp mod setBg">
        <pc:chgData name="annaasgaraly@ibm.com" userId="" providerId="" clId="Web-{CC69BAD0-B878-4D5F-9EDC-F1CFB63E14B5}" dt="2021-08-18T18:06:16.105" v="77"/>
        <pc:sldMkLst>
          <pc:docMk/>
          <pc:sldMk cId="3869789237" sldId="304"/>
        </pc:sldMkLst>
      </pc:sldChg>
      <pc:sldChg chg="modSp mod setBg">
        <pc:chgData name="annaasgaraly@ibm.com" userId="" providerId="" clId="Web-{CC69BAD0-B878-4D5F-9EDC-F1CFB63E14B5}" dt="2021-08-18T18:06:16.339" v="78"/>
        <pc:sldMkLst>
          <pc:docMk/>
          <pc:sldMk cId="80090182" sldId="305"/>
        </pc:sldMkLst>
      </pc:sldChg>
      <pc:sldChg chg="modSp mod setBg">
        <pc:chgData name="annaasgaraly@ibm.com" userId="" providerId="" clId="Web-{CC69BAD0-B878-4D5F-9EDC-F1CFB63E14B5}" dt="2021-08-18T18:06:16.792" v="80"/>
        <pc:sldMkLst>
          <pc:docMk/>
          <pc:sldMk cId="3145340593" sldId="306"/>
        </pc:sldMkLst>
      </pc:sldChg>
      <pc:sldChg chg="modSp mod setBg">
        <pc:chgData name="annaasgaraly@ibm.com" userId="" providerId="" clId="Web-{CC69BAD0-B878-4D5F-9EDC-F1CFB63E14B5}" dt="2021-08-18T18:06:16.574" v="79"/>
        <pc:sldMkLst>
          <pc:docMk/>
          <pc:sldMk cId="1106727586" sldId="307"/>
        </pc:sldMkLst>
      </pc:sldChg>
      <pc:sldChg chg="modSp mod setBg">
        <pc:chgData name="annaasgaraly@ibm.com" userId="" providerId="" clId="Web-{CC69BAD0-B878-4D5F-9EDC-F1CFB63E14B5}" dt="2021-08-18T18:06:17.011" v="81"/>
        <pc:sldMkLst>
          <pc:docMk/>
          <pc:sldMk cId="706594483" sldId="308"/>
        </pc:sldMkLst>
      </pc:sldChg>
      <pc:sldChg chg="modSp mod setBg">
        <pc:chgData name="annaasgaraly@ibm.com" userId="" providerId="" clId="Web-{CC69BAD0-B878-4D5F-9EDC-F1CFB63E14B5}" dt="2021-08-18T18:06:30.090" v="83"/>
        <pc:sldMkLst>
          <pc:docMk/>
          <pc:sldMk cId="1794738657" sldId="309"/>
        </pc:sldMkLst>
      </pc:sldChg>
      <pc:sldChg chg="modSp mod setBg">
        <pc:chgData name="annaasgaraly@ibm.com" userId="" providerId="" clId="Web-{CC69BAD0-B878-4D5F-9EDC-F1CFB63E14B5}" dt="2021-08-18T18:06:30.309" v="84"/>
        <pc:sldMkLst>
          <pc:docMk/>
          <pc:sldMk cId="4010014743" sldId="310"/>
        </pc:sldMkLst>
      </pc:sldChg>
      <pc:sldChg chg="modSp mod setBg">
        <pc:chgData name="annaasgaraly@ibm.com" userId="" providerId="" clId="Web-{CC69BAD0-B878-4D5F-9EDC-F1CFB63E14B5}" dt="2021-08-18T18:06:30.528" v="85"/>
        <pc:sldMkLst>
          <pc:docMk/>
          <pc:sldMk cId="2735560525" sldId="311"/>
        </pc:sldMkLst>
      </pc:sldChg>
      <pc:sldChg chg="modSp mod setBg">
        <pc:chgData name="annaasgaraly@ibm.com" userId="" providerId="" clId="Web-{CC69BAD0-B878-4D5F-9EDC-F1CFB63E14B5}" dt="2021-08-18T18:06:30.762" v="86"/>
        <pc:sldMkLst>
          <pc:docMk/>
          <pc:sldMk cId="1434679925" sldId="312"/>
        </pc:sldMkLst>
      </pc:sldChg>
      <pc:sldChg chg="modSp mod setBg">
        <pc:chgData name="annaasgaraly@ibm.com" userId="" providerId="" clId="Web-{CC69BAD0-B878-4D5F-9EDC-F1CFB63E14B5}" dt="2021-08-18T18:06:31.231" v="88"/>
        <pc:sldMkLst>
          <pc:docMk/>
          <pc:sldMk cId="1756972646" sldId="313"/>
        </pc:sldMkLst>
      </pc:sldChg>
      <pc:sldChg chg="modSp mod setBg">
        <pc:chgData name="annaasgaraly@ibm.com" userId="" providerId="" clId="Web-{CC69BAD0-B878-4D5F-9EDC-F1CFB63E14B5}" dt="2021-08-18T18:06:30.997" v="87"/>
        <pc:sldMkLst>
          <pc:docMk/>
          <pc:sldMk cId="639399535" sldId="314"/>
        </pc:sldMkLst>
      </pc:sldChg>
      <pc:sldChg chg="modSp mod setBg">
        <pc:chgData name="annaasgaraly@ibm.com" userId="" providerId="" clId="Web-{CC69BAD0-B878-4D5F-9EDC-F1CFB63E14B5}" dt="2021-08-18T18:06:31.465" v="89"/>
        <pc:sldMkLst>
          <pc:docMk/>
          <pc:sldMk cId="3566646398" sldId="315"/>
        </pc:sldMkLst>
      </pc:sldChg>
      <pc:sldChg chg="modSp mod setBg">
        <pc:chgData name="annaasgaraly@ibm.com" userId="" providerId="" clId="Web-{CC69BAD0-B878-4D5F-9EDC-F1CFB63E14B5}" dt="2021-08-18T18:06:31.684" v="90"/>
        <pc:sldMkLst>
          <pc:docMk/>
          <pc:sldMk cId="1398439132" sldId="316"/>
        </pc:sldMkLst>
      </pc:sldChg>
      <pc:sldChg chg="modSp mod setBg">
        <pc:chgData name="annaasgaraly@ibm.com" userId="" providerId="" clId="Web-{CC69BAD0-B878-4D5F-9EDC-F1CFB63E14B5}" dt="2021-08-18T18:06:31.924" v="91"/>
        <pc:sldMkLst>
          <pc:docMk/>
          <pc:sldMk cId="3975168428" sldId="317"/>
        </pc:sldMkLst>
      </pc:sldChg>
      <pc:sldChg chg="modSp mod setBg">
        <pc:chgData name="annaasgaraly@ibm.com" userId="" providerId="" clId="Web-{CC69BAD0-B878-4D5F-9EDC-F1CFB63E14B5}" dt="2021-08-18T18:06:40.716" v="93"/>
        <pc:sldMkLst>
          <pc:docMk/>
          <pc:sldMk cId="239597884" sldId="318"/>
        </pc:sldMkLst>
      </pc:sldChg>
      <pc:sldChg chg="modSp mod setBg">
        <pc:chgData name="annaasgaraly@ibm.com" userId="" providerId="" clId="Web-{CC69BAD0-B878-4D5F-9EDC-F1CFB63E14B5}" dt="2021-08-18T18:06:40.950" v="94"/>
        <pc:sldMkLst>
          <pc:docMk/>
          <pc:sldMk cId="232499080" sldId="319"/>
        </pc:sldMkLst>
      </pc:sldChg>
      <pc:sldChg chg="modSp mod setBg">
        <pc:chgData name="annaasgaraly@ibm.com" userId="" providerId="" clId="Web-{CC69BAD0-B878-4D5F-9EDC-F1CFB63E14B5}" dt="2021-08-18T18:06:57.123" v="99"/>
        <pc:sldMkLst>
          <pc:docMk/>
          <pc:sldMk cId="3645034231" sldId="320"/>
        </pc:sldMkLst>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ldChg>
      <pc:sldChg chg="modSp mod setBg">
        <pc:chgData name="annaasgaraly@ibm.com" userId="" providerId="" clId="Web-{CC69BAD0-B878-4D5F-9EDC-F1CFB63E14B5}" dt="2021-08-18T18:06:48.795" v="96"/>
        <pc:sldMkLst>
          <pc:docMk/>
          <pc:sldMk cId="1866160706" sldId="323"/>
        </pc:sldMkLst>
      </pc:sldChg>
      <pc:sldChg chg="modSp mod setBg">
        <pc:chgData name="annaasgaraly@ibm.com" userId="" providerId="" clId="Web-{CC69BAD0-B878-4D5F-9EDC-F1CFB63E14B5}" dt="2021-08-18T18:06:49.029" v="97"/>
        <pc:sldMkLst>
          <pc:docMk/>
          <pc:sldMk cId="252359608" sldId="324"/>
        </pc:sldMkLst>
      </pc:sldChg>
      <pc:sldChg chg="addSp modSp">
        <pc:chgData name="annaasgaraly@ibm.com" userId="" providerId="" clId="Web-{CC69BAD0-B878-4D5F-9EDC-F1CFB63E14B5}" dt="2021-08-18T18:00:11.344" v="12" actId="14100"/>
        <pc:sldMkLst>
          <pc:docMk/>
          <pc:sldMk cId="1277611629" sldId="327"/>
        </pc:sldMkLst>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ldChg>
      <pc:sldChg chg="modSp mod setBg">
        <pc:chgData name="annaasgaraly@ibm.com" userId="" providerId="" clId="Web-{CC69BAD0-B878-4D5F-9EDC-F1CFB63E14B5}" dt="2021-08-18T18:05:53.463" v="64"/>
        <pc:sldMkLst>
          <pc:docMk/>
          <pc:sldMk cId="1980221439" sldId="331"/>
        </pc:sldMkLst>
      </pc:sldChg>
      <pc:sldChg chg="modSp mod setBg">
        <pc:chgData name="annaasgaraly@ibm.com" userId="" providerId="" clId="Web-{CC69BAD0-B878-4D5F-9EDC-F1CFB63E14B5}" dt="2021-08-18T18:05:53.228" v="63"/>
        <pc:sldMkLst>
          <pc:docMk/>
          <pc:sldMk cId="2560061391" sldId="332"/>
        </pc:sldMkLst>
      </pc:sldChg>
    </pc:docChg>
  </pc:docChgLst>
  <pc:docChgLst>
    <pc:chgData name="Neha Dharwad" userId="a8ecec3ed9d02711" providerId="Windows Live" clId="Web-{A1377424-39F2-43A8-9141-9BADB62A4F54}"/>
    <pc:docChg chg="addSld delSld modSld">
      <pc:chgData name="Neha Dharwad" userId="a8ecec3ed9d02711" providerId="Windows Live" clId="Web-{A1377424-39F2-43A8-9141-9BADB62A4F54}" dt="2025-06-26T16:33:29.412" v="1476" actId="20577"/>
      <pc:docMkLst>
        <pc:docMk/>
      </pc:docMkLst>
      <pc:sldChg chg="modSp">
        <pc:chgData name="Neha Dharwad" userId="a8ecec3ed9d02711" providerId="Windows Live" clId="Web-{A1377424-39F2-43A8-9141-9BADB62A4F54}" dt="2025-06-25T13:51:27.193" v="363" actId="20577"/>
        <pc:sldMkLst>
          <pc:docMk/>
          <pc:sldMk cId="1553432724" sldId="262"/>
        </pc:sldMkLst>
        <pc:spChg chg="mod">
          <ac:chgData name="Neha Dharwad" userId="a8ecec3ed9d02711" providerId="Windows Live" clId="Web-{A1377424-39F2-43A8-9141-9BADB62A4F54}" dt="2025-06-25T13:51:27.193" v="363" actId="20577"/>
          <ac:spMkLst>
            <pc:docMk/>
            <pc:sldMk cId="1553432724" sldId="262"/>
            <ac:spMk id="7" creationId="{0BFEC426-B615-E549-83E5-140FD588BC64}"/>
          </ac:spMkLst>
        </pc:spChg>
      </pc:sldChg>
      <pc:sldChg chg="modSp">
        <pc:chgData name="Neha Dharwad" userId="a8ecec3ed9d02711" providerId="Windows Live" clId="Web-{A1377424-39F2-43A8-9141-9BADB62A4F54}" dt="2025-06-25T13:57:04.267" v="378" actId="20577"/>
        <pc:sldMkLst>
          <pc:docMk/>
          <pc:sldMk cId="3288665831" sldId="263"/>
        </pc:sldMkLst>
        <pc:spChg chg="mod">
          <ac:chgData name="Neha Dharwad" userId="a8ecec3ed9d02711" providerId="Windows Live" clId="Web-{A1377424-39F2-43A8-9141-9BADB62A4F54}" dt="2025-06-25T13:57:04.267" v="378" actId="20577"/>
          <ac:spMkLst>
            <pc:docMk/>
            <pc:sldMk cId="3288665831" sldId="263"/>
            <ac:spMk id="5" creationId="{1B07C49E-AFFC-EC46-8930-E4D428F5F943}"/>
          </ac:spMkLst>
        </pc:spChg>
      </pc:sldChg>
      <pc:sldChg chg="addSp modSp">
        <pc:chgData name="Neha Dharwad" userId="a8ecec3ed9d02711" providerId="Windows Live" clId="Web-{A1377424-39F2-43A8-9141-9BADB62A4F54}" dt="2025-06-26T16:31:00.875" v="1467" actId="20577"/>
        <pc:sldMkLst>
          <pc:docMk/>
          <pc:sldMk cId="2987552906" sldId="264"/>
        </pc:sldMkLst>
        <pc:spChg chg="mod">
          <ac:chgData name="Neha Dharwad" userId="a8ecec3ed9d02711" providerId="Windows Live" clId="Web-{A1377424-39F2-43A8-9141-9BADB62A4F54}" dt="2025-06-26T16:31:00.875" v="1467" actId="20577"/>
          <ac:spMkLst>
            <pc:docMk/>
            <pc:sldMk cId="2987552906" sldId="264"/>
            <ac:spMk id="5" creationId="{1B07C49E-AFFC-EC46-8930-E4D428F5F943}"/>
          </ac:spMkLst>
        </pc:spChg>
        <pc:picChg chg="add mod">
          <ac:chgData name="Neha Dharwad" userId="a8ecec3ed9d02711" providerId="Windows Live" clId="Web-{A1377424-39F2-43A8-9141-9BADB62A4F54}" dt="2025-06-25T15:16:32.812" v="446" actId="1076"/>
          <ac:picMkLst>
            <pc:docMk/>
            <pc:sldMk cId="2987552906" sldId="264"/>
            <ac:picMk id="2" creationId="{61A454B1-996E-7E23-F43B-0B3C501322E3}"/>
          </ac:picMkLst>
        </pc:picChg>
      </pc:sldChg>
      <pc:sldChg chg="modSp">
        <pc:chgData name="Neha Dharwad" userId="a8ecec3ed9d02711" providerId="Windows Live" clId="Web-{A1377424-39F2-43A8-9141-9BADB62A4F54}" dt="2025-06-26T16:31:29.470" v="1469" actId="20577"/>
        <pc:sldMkLst>
          <pc:docMk/>
          <pc:sldMk cId="1578726356" sldId="265"/>
        </pc:sldMkLst>
        <pc:spChg chg="mod">
          <ac:chgData name="Neha Dharwad" userId="a8ecec3ed9d02711" providerId="Windows Live" clId="Web-{A1377424-39F2-43A8-9141-9BADB62A4F54}" dt="2025-06-26T16:31:29.470" v="1469" actId="20577"/>
          <ac:spMkLst>
            <pc:docMk/>
            <pc:sldMk cId="1578726356" sldId="265"/>
            <ac:spMk id="5" creationId="{1B07C49E-AFFC-EC46-8930-E4D428F5F943}"/>
          </ac:spMkLst>
        </pc:spChg>
      </pc:sldChg>
      <pc:sldChg chg="modSp">
        <pc:chgData name="Neha Dharwad" userId="a8ecec3ed9d02711" providerId="Windows Live" clId="Web-{A1377424-39F2-43A8-9141-9BADB62A4F54}" dt="2025-06-26T16:31:09.704" v="1468" actId="20577"/>
        <pc:sldMkLst>
          <pc:docMk/>
          <pc:sldMk cId="779971636" sldId="266"/>
        </pc:sldMkLst>
        <pc:spChg chg="mod">
          <ac:chgData name="Neha Dharwad" userId="a8ecec3ed9d02711" providerId="Windows Live" clId="Web-{A1377424-39F2-43A8-9141-9BADB62A4F54}" dt="2025-06-26T16:31:09.704" v="1468" actId="20577"/>
          <ac:spMkLst>
            <pc:docMk/>
            <pc:sldMk cId="779971636" sldId="266"/>
            <ac:spMk id="5" creationId="{1B07C49E-AFFC-EC46-8930-E4D428F5F943}"/>
          </ac:spMkLst>
        </pc:spChg>
      </pc:sldChg>
      <pc:sldChg chg="addSp modSp">
        <pc:chgData name="Neha Dharwad" userId="a8ecec3ed9d02711" providerId="Windows Live" clId="Web-{A1377424-39F2-43A8-9141-9BADB62A4F54}" dt="2025-06-26T05:51:37.871" v="735" actId="14100"/>
        <pc:sldMkLst>
          <pc:docMk/>
          <pc:sldMk cId="3865605948" sldId="269"/>
        </pc:sldMkLst>
        <pc:spChg chg="mod">
          <ac:chgData name="Neha Dharwad" userId="a8ecec3ed9d02711" providerId="Windows Live" clId="Web-{A1377424-39F2-43A8-9141-9BADB62A4F54}" dt="2025-06-26T05:51:37.871" v="735" actId="14100"/>
          <ac:spMkLst>
            <pc:docMk/>
            <pc:sldMk cId="3865605948" sldId="269"/>
            <ac:spMk id="3" creationId="{373827F3-F386-AA4E-80ED-D86DEF8C158D}"/>
          </ac:spMkLst>
        </pc:spChg>
        <pc:picChg chg="add mod">
          <ac:chgData name="Neha Dharwad" userId="a8ecec3ed9d02711" providerId="Windows Live" clId="Web-{A1377424-39F2-43A8-9141-9BADB62A4F54}" dt="2025-06-26T05:51:33.340" v="734" actId="14100"/>
          <ac:picMkLst>
            <pc:docMk/>
            <pc:sldMk cId="3865605948" sldId="269"/>
            <ac:picMk id="2" creationId="{13F73C48-5704-400D-388C-CD68F72633EA}"/>
          </ac:picMkLst>
        </pc:picChg>
      </pc:sldChg>
      <pc:sldChg chg="addSp modSp">
        <pc:chgData name="Neha Dharwad" userId="a8ecec3ed9d02711" providerId="Windows Live" clId="Web-{A1377424-39F2-43A8-9141-9BADB62A4F54}" dt="2025-06-26T06:06:43.654" v="875" actId="1076"/>
        <pc:sldMkLst>
          <pc:docMk/>
          <pc:sldMk cId="2727850971" sldId="270"/>
        </pc:sldMkLst>
        <pc:spChg chg="mod">
          <ac:chgData name="Neha Dharwad" userId="a8ecec3ed9d02711" providerId="Windows Live" clId="Web-{A1377424-39F2-43A8-9141-9BADB62A4F54}" dt="2025-06-26T06:06:35.763" v="872" actId="20577"/>
          <ac:spMkLst>
            <pc:docMk/>
            <pc:sldMk cId="2727850971" sldId="270"/>
            <ac:spMk id="5" creationId="{1B07C49E-AFFC-EC46-8930-E4D428F5F943}"/>
          </ac:spMkLst>
        </pc:spChg>
        <pc:picChg chg="add mod">
          <ac:chgData name="Neha Dharwad" userId="a8ecec3ed9d02711" providerId="Windows Live" clId="Web-{A1377424-39F2-43A8-9141-9BADB62A4F54}" dt="2025-06-26T06:06:43.654" v="875" actId="1076"/>
          <ac:picMkLst>
            <pc:docMk/>
            <pc:sldMk cId="2727850971" sldId="270"/>
            <ac:picMk id="2" creationId="{B4139960-6158-5B59-28EE-9B319C27E8B4}"/>
          </ac:picMkLst>
        </pc:picChg>
      </pc:sldChg>
      <pc:sldChg chg="modSp">
        <pc:chgData name="Neha Dharwad" userId="a8ecec3ed9d02711" providerId="Windows Live" clId="Web-{A1377424-39F2-43A8-9141-9BADB62A4F54}" dt="2025-06-26T16:25:08.003" v="1431" actId="20577"/>
        <pc:sldMkLst>
          <pc:docMk/>
          <pc:sldMk cId="1630123617" sldId="274"/>
        </pc:sldMkLst>
        <pc:spChg chg="mod">
          <ac:chgData name="Neha Dharwad" userId="a8ecec3ed9d02711" providerId="Windows Live" clId="Web-{A1377424-39F2-43A8-9141-9BADB62A4F54}" dt="2025-06-26T16:25:08.003" v="1431" actId="20577"/>
          <ac:spMkLst>
            <pc:docMk/>
            <pc:sldMk cId="1630123617" sldId="274"/>
            <ac:spMk id="5" creationId="{28684E62-A9F8-4E7A-AB01-78893062A1B4}"/>
          </ac:spMkLst>
        </pc:spChg>
      </pc:sldChg>
      <pc:sldChg chg="modSp">
        <pc:chgData name="Neha Dharwad" userId="a8ecec3ed9d02711" providerId="Windows Live" clId="Web-{A1377424-39F2-43A8-9141-9BADB62A4F54}" dt="2025-06-26T16:25:40.442" v="1451" actId="20577"/>
        <pc:sldMkLst>
          <pc:docMk/>
          <pc:sldMk cId="3410008520" sldId="275"/>
        </pc:sldMkLst>
        <pc:spChg chg="mod">
          <ac:chgData name="Neha Dharwad" userId="a8ecec3ed9d02711" providerId="Windows Live" clId="Web-{A1377424-39F2-43A8-9141-9BADB62A4F54}" dt="2025-06-26T16:25:40.442" v="1451" actId="20577"/>
          <ac:spMkLst>
            <pc:docMk/>
            <pc:sldMk cId="3410008520" sldId="275"/>
            <ac:spMk id="5" creationId="{28684E62-A9F8-4E7A-AB01-78893062A1B4}"/>
          </ac:spMkLst>
        </pc:spChg>
      </pc:sldChg>
      <pc:sldChg chg="modSp">
        <pc:chgData name="Neha Dharwad" userId="a8ecec3ed9d02711" providerId="Windows Live" clId="Web-{A1377424-39F2-43A8-9141-9BADB62A4F54}" dt="2025-06-26T16:31:55.299" v="1472" actId="20577"/>
        <pc:sldMkLst>
          <pc:docMk/>
          <pc:sldMk cId="148114319" sldId="276"/>
        </pc:sldMkLst>
        <pc:spChg chg="mod">
          <ac:chgData name="Neha Dharwad" userId="a8ecec3ed9d02711" providerId="Windows Live" clId="Web-{A1377424-39F2-43A8-9141-9BADB62A4F54}" dt="2025-06-26T16:31:55.299" v="1472" actId="20577"/>
          <ac:spMkLst>
            <pc:docMk/>
            <pc:sldMk cId="148114319" sldId="276"/>
            <ac:spMk id="5" creationId="{1B07C49E-AFFC-EC46-8930-E4D428F5F943}"/>
          </ac:spMkLst>
        </pc:spChg>
      </pc:sldChg>
      <pc:sldChg chg="addSp modSp">
        <pc:chgData name="Neha Dharwad" userId="a8ecec3ed9d02711" providerId="Windows Live" clId="Web-{A1377424-39F2-43A8-9141-9BADB62A4F54}" dt="2025-06-26T16:20:02.242" v="1387" actId="1076"/>
        <pc:sldMkLst>
          <pc:docMk/>
          <pc:sldMk cId="2459446073" sldId="289"/>
        </pc:sldMkLst>
        <pc:spChg chg="mod">
          <ac:chgData name="Neha Dharwad" userId="a8ecec3ed9d02711" providerId="Windows Live" clId="Web-{A1377424-39F2-43A8-9141-9BADB62A4F54}" dt="2025-06-26T16:19:59.820" v="1386" actId="14100"/>
          <ac:spMkLst>
            <pc:docMk/>
            <pc:sldMk cId="2459446073" sldId="289"/>
            <ac:spMk id="5" creationId="{1B07C49E-AFFC-EC46-8930-E4D428F5F943}"/>
          </ac:spMkLst>
        </pc:spChg>
        <pc:picChg chg="add mod">
          <ac:chgData name="Neha Dharwad" userId="a8ecec3ed9d02711" providerId="Windows Live" clId="Web-{A1377424-39F2-43A8-9141-9BADB62A4F54}" dt="2025-06-26T16:20:02.242" v="1387" actId="1076"/>
          <ac:picMkLst>
            <pc:docMk/>
            <pc:sldMk cId="2459446073" sldId="289"/>
            <ac:picMk id="2" creationId="{D185330B-D28A-055E-F33F-ECF4C75199A8}"/>
          </ac:picMkLst>
        </pc:picChg>
      </pc:sldChg>
      <pc:sldChg chg="addSp modSp">
        <pc:chgData name="Neha Dharwad" userId="a8ecec3ed9d02711" providerId="Windows Live" clId="Web-{A1377424-39F2-43A8-9141-9BADB62A4F54}" dt="2025-06-26T16:28:09.572" v="1454" actId="20577"/>
        <pc:sldMkLst>
          <pc:docMk/>
          <pc:sldMk cId="1813711241" sldId="293"/>
        </pc:sldMkLst>
        <pc:spChg chg="mod">
          <ac:chgData name="Neha Dharwad" userId="a8ecec3ed9d02711" providerId="Windows Live" clId="Web-{A1377424-39F2-43A8-9141-9BADB62A4F54}" dt="2025-06-26T16:28:09.572" v="1454" actId="20577"/>
          <ac:spMkLst>
            <pc:docMk/>
            <pc:sldMk cId="1813711241" sldId="293"/>
            <ac:spMk id="5" creationId="{1B07C49E-AFFC-EC46-8930-E4D428F5F943}"/>
          </ac:spMkLst>
        </pc:spChg>
        <pc:picChg chg="add mod">
          <ac:chgData name="Neha Dharwad" userId="a8ecec3ed9d02711" providerId="Windows Live" clId="Web-{A1377424-39F2-43A8-9141-9BADB62A4F54}" dt="2025-06-26T05:41:13.958" v="695" actId="1076"/>
          <ac:picMkLst>
            <pc:docMk/>
            <pc:sldMk cId="1813711241" sldId="293"/>
            <ac:picMk id="2" creationId="{74628641-697D-068C-25A4-57B32075AA3F}"/>
          </ac:picMkLst>
        </pc:picChg>
      </pc:sldChg>
      <pc:sldChg chg="addSp delSp modSp">
        <pc:chgData name="Neha Dharwad" userId="a8ecec3ed9d02711" providerId="Windows Live" clId="Web-{A1377424-39F2-43A8-9141-9BADB62A4F54}" dt="2025-06-26T07:10:31.647" v="1121" actId="1076"/>
        <pc:sldMkLst>
          <pc:docMk/>
          <pc:sldMk cId="981671777" sldId="296"/>
        </pc:sldMkLst>
        <pc:spChg chg="mod">
          <ac:chgData name="Neha Dharwad" userId="a8ecec3ed9d02711" providerId="Windows Live" clId="Web-{A1377424-39F2-43A8-9141-9BADB62A4F54}" dt="2025-06-26T07:06:47.936" v="1091" actId="20577"/>
          <ac:spMkLst>
            <pc:docMk/>
            <pc:sldMk cId="981671777" sldId="296"/>
            <ac:spMk id="2" creationId="{54176327-8CC4-4356-8BBB-DC4965CE9857}"/>
          </ac:spMkLst>
        </pc:spChg>
        <pc:spChg chg="mod">
          <ac:chgData name="Neha Dharwad" userId="a8ecec3ed9d02711" providerId="Windows Live" clId="Web-{A1377424-39F2-43A8-9141-9BADB62A4F54}" dt="2025-06-26T07:10:25.350" v="1120" actId="20577"/>
          <ac:spMkLst>
            <pc:docMk/>
            <pc:sldMk cId="981671777" sldId="296"/>
            <ac:spMk id="5" creationId="{85D9F803-CDBC-C74C-AF1B-2B5937D1C241}"/>
          </ac:spMkLst>
        </pc:spChg>
        <pc:picChg chg="add del mod">
          <ac:chgData name="Neha Dharwad" userId="a8ecec3ed9d02711" providerId="Windows Live" clId="Web-{A1377424-39F2-43A8-9141-9BADB62A4F54}" dt="2025-06-26T07:05:51.434" v="1076"/>
          <ac:picMkLst>
            <pc:docMk/>
            <pc:sldMk cId="981671777" sldId="296"/>
            <ac:picMk id="4" creationId="{58803291-A044-894A-107E-3B0D9F4C9283}"/>
          </ac:picMkLst>
        </pc:picChg>
        <pc:picChg chg="add del mod">
          <ac:chgData name="Neha Dharwad" userId="a8ecec3ed9d02711" providerId="Windows Live" clId="Web-{A1377424-39F2-43A8-9141-9BADB62A4F54}" dt="2025-06-26T07:08:45.924" v="1094"/>
          <ac:picMkLst>
            <pc:docMk/>
            <pc:sldMk cId="981671777" sldId="296"/>
            <ac:picMk id="6" creationId="{169662EF-6CEC-076E-26E4-68A38D4D9D57}"/>
          </ac:picMkLst>
        </pc:picChg>
        <pc:picChg chg="add mod">
          <ac:chgData name="Neha Dharwad" userId="a8ecec3ed9d02711" providerId="Windows Live" clId="Web-{A1377424-39F2-43A8-9141-9BADB62A4F54}" dt="2025-06-26T07:10:31.647" v="1121" actId="1076"/>
          <ac:picMkLst>
            <pc:docMk/>
            <pc:sldMk cId="981671777" sldId="296"/>
            <ac:picMk id="7" creationId="{C6BB891B-D4F0-6090-CE95-04171DF65FE9}"/>
          </ac:picMkLst>
        </pc:picChg>
      </pc:sldChg>
      <pc:sldChg chg="addSp delSp modSp">
        <pc:chgData name="Neha Dharwad" userId="a8ecec3ed9d02711" providerId="Windows Live" clId="Web-{A1377424-39F2-43A8-9141-9BADB62A4F54}" dt="2025-06-25T15:02:02.919" v="421" actId="1076"/>
        <pc:sldMkLst>
          <pc:docMk/>
          <pc:sldMk cId="280316088" sldId="299"/>
        </pc:sldMkLst>
        <pc:spChg chg="mod">
          <ac:chgData name="Neha Dharwad" userId="a8ecec3ed9d02711" providerId="Windows Live" clId="Web-{A1377424-39F2-43A8-9141-9BADB62A4F54}" dt="2025-06-25T13:57:44.253" v="379" actId="20577"/>
          <ac:spMkLst>
            <pc:docMk/>
            <pc:sldMk cId="280316088" sldId="299"/>
            <ac:spMk id="3" creationId="{AB0AB2AC-B7E6-6849-9AE9-697369407F8F}"/>
          </ac:spMkLst>
        </pc:spChg>
        <pc:spChg chg="mod">
          <ac:chgData name="Neha Dharwad" userId="a8ecec3ed9d02711" providerId="Windows Live" clId="Web-{A1377424-39F2-43A8-9141-9BADB62A4F54}" dt="2025-06-25T14:58:32.146" v="392" actId="1076"/>
          <ac:spMkLst>
            <pc:docMk/>
            <pc:sldMk cId="280316088" sldId="299"/>
            <ac:spMk id="5" creationId="{1B07C49E-AFFC-EC46-8930-E4D428F5F943}"/>
          </ac:spMkLst>
        </pc:spChg>
        <pc:spChg chg="add del">
          <ac:chgData name="Neha Dharwad" userId="a8ecec3ed9d02711" providerId="Windows Live" clId="Web-{A1377424-39F2-43A8-9141-9BADB62A4F54}" dt="2025-06-25T14:58:42.224" v="394"/>
          <ac:spMkLst>
            <pc:docMk/>
            <pc:sldMk cId="280316088" sldId="299"/>
            <ac:spMk id="7" creationId="{5139DA62-6508-7F16-3E71-743F27AF94D7}"/>
          </ac:spMkLst>
        </pc:spChg>
        <pc:spChg chg="add del mod">
          <ac:chgData name="Neha Dharwad" userId="a8ecec3ed9d02711" providerId="Windows Live" clId="Web-{A1377424-39F2-43A8-9141-9BADB62A4F54}" dt="2025-06-25T14:59:01.569" v="400"/>
          <ac:spMkLst>
            <pc:docMk/>
            <pc:sldMk cId="280316088" sldId="299"/>
            <ac:spMk id="8" creationId="{11E07F33-AD6F-8C97-7B26-672D126DCB6C}"/>
          </ac:spMkLst>
        </pc:spChg>
        <pc:spChg chg="add mod">
          <ac:chgData name="Neha Dharwad" userId="a8ecec3ed9d02711" providerId="Windows Live" clId="Web-{A1377424-39F2-43A8-9141-9BADB62A4F54}" dt="2025-06-25T15:01:58.654" v="420" actId="14100"/>
          <ac:spMkLst>
            <pc:docMk/>
            <pc:sldMk cId="280316088" sldId="299"/>
            <ac:spMk id="9" creationId="{B7978FDB-701D-8993-9301-90DC051FC6D4}"/>
          </ac:spMkLst>
        </pc:spChg>
        <pc:picChg chg="add mod">
          <ac:chgData name="Neha Dharwad" userId="a8ecec3ed9d02711" providerId="Windows Live" clId="Web-{A1377424-39F2-43A8-9141-9BADB62A4F54}" dt="2025-06-25T15:02:02.919" v="421" actId="1076"/>
          <ac:picMkLst>
            <pc:docMk/>
            <pc:sldMk cId="280316088" sldId="299"/>
            <ac:picMk id="2" creationId="{198675AD-DA2D-458F-4DD9-58877E315C83}"/>
          </ac:picMkLst>
        </pc:picChg>
      </pc:sldChg>
      <pc:sldChg chg="addSp delSp modSp">
        <pc:chgData name="Neha Dharwad" userId="a8ecec3ed9d02711" providerId="Windows Live" clId="Web-{A1377424-39F2-43A8-9141-9BADB62A4F54}" dt="2025-06-25T15:27:56.807" v="473" actId="1076"/>
        <pc:sldMkLst>
          <pc:docMk/>
          <pc:sldMk cId="1385553969" sldId="302"/>
        </pc:sldMkLst>
        <pc:spChg chg="mod">
          <ac:chgData name="Neha Dharwad" userId="a8ecec3ed9d02711" providerId="Windows Live" clId="Web-{A1377424-39F2-43A8-9141-9BADB62A4F54}" dt="2025-06-25T15:18:55.083" v="458" actId="20577"/>
          <ac:spMkLst>
            <pc:docMk/>
            <pc:sldMk cId="1385553969" sldId="302"/>
            <ac:spMk id="2" creationId="{8B78C759-C687-440F-8CAE-D3071F1AB630}"/>
          </ac:spMkLst>
        </pc:spChg>
        <pc:spChg chg="mod">
          <ac:chgData name="Neha Dharwad" userId="a8ecec3ed9d02711" providerId="Windows Live" clId="Web-{A1377424-39F2-43A8-9141-9BADB62A4F54}" dt="2025-06-25T15:19:35.725" v="466" actId="14100"/>
          <ac:spMkLst>
            <pc:docMk/>
            <pc:sldMk cId="1385553969" sldId="302"/>
            <ac:spMk id="3" creationId="{AB0AB2AC-B7E6-6849-9AE9-697369407F8F}"/>
          </ac:spMkLst>
        </pc:spChg>
        <pc:spChg chg="add del mod">
          <ac:chgData name="Neha Dharwad" userId="a8ecec3ed9d02711" providerId="Windows Live" clId="Web-{A1377424-39F2-43A8-9141-9BADB62A4F54}" dt="2025-06-25T15:27:23.212" v="470"/>
          <ac:spMkLst>
            <pc:docMk/>
            <pc:sldMk cId="1385553969" sldId="302"/>
            <ac:spMk id="5" creationId="{5B3B6A41-B0D4-CA26-C637-65AD438D17FE}"/>
          </ac:spMkLst>
        </pc:spChg>
        <pc:picChg chg="add mod">
          <ac:chgData name="Neha Dharwad" userId="a8ecec3ed9d02711" providerId="Windows Live" clId="Web-{A1377424-39F2-43A8-9141-9BADB62A4F54}" dt="2025-06-25T15:27:56.807" v="473" actId="1076"/>
          <ac:picMkLst>
            <pc:docMk/>
            <pc:sldMk cId="1385553969" sldId="302"/>
            <ac:picMk id="7" creationId="{7C3E2BAA-A7C0-1C32-E521-D237BA8A99FA}"/>
          </ac:picMkLst>
        </pc:picChg>
      </pc:sldChg>
      <pc:sldChg chg="modSp">
        <pc:chgData name="Neha Dharwad" userId="a8ecec3ed9d02711" providerId="Windows Live" clId="Web-{A1377424-39F2-43A8-9141-9BADB62A4F54}" dt="2025-06-26T16:32:00.549" v="1473" actId="20577"/>
        <pc:sldMkLst>
          <pc:docMk/>
          <pc:sldMk cId="334532777" sldId="303"/>
        </pc:sldMkLst>
        <pc:spChg chg="mod">
          <ac:chgData name="Neha Dharwad" userId="a8ecec3ed9d02711" providerId="Windows Live" clId="Web-{A1377424-39F2-43A8-9141-9BADB62A4F54}" dt="2025-06-26T16:32:00.549" v="1473" actId="20577"/>
          <ac:spMkLst>
            <pc:docMk/>
            <pc:sldMk cId="334532777" sldId="303"/>
            <ac:spMk id="5" creationId="{1B07C49E-AFFC-EC46-8930-E4D428F5F943}"/>
          </ac:spMkLst>
        </pc:spChg>
      </pc:sldChg>
      <pc:sldChg chg="addSp modSp">
        <pc:chgData name="Neha Dharwad" userId="a8ecec3ed9d02711" providerId="Windows Live" clId="Web-{A1377424-39F2-43A8-9141-9BADB62A4F54}" dt="2025-06-26T05:53:52.189" v="760" actId="1076"/>
        <pc:sldMkLst>
          <pc:docMk/>
          <pc:sldMk cId="3869789237" sldId="304"/>
        </pc:sldMkLst>
        <pc:spChg chg="mod">
          <ac:chgData name="Neha Dharwad" userId="a8ecec3ed9d02711" providerId="Windows Live" clId="Web-{A1377424-39F2-43A8-9141-9BADB62A4F54}" dt="2025-06-26T05:53:48.939" v="759" actId="20577"/>
          <ac:spMkLst>
            <pc:docMk/>
            <pc:sldMk cId="3869789237" sldId="304"/>
            <ac:spMk id="3" creationId="{373827F3-F386-AA4E-80ED-D86DEF8C158D}"/>
          </ac:spMkLst>
        </pc:spChg>
        <pc:picChg chg="add mod">
          <ac:chgData name="Neha Dharwad" userId="a8ecec3ed9d02711" providerId="Windows Live" clId="Web-{A1377424-39F2-43A8-9141-9BADB62A4F54}" dt="2025-06-26T05:53:52.189" v="760" actId="1076"/>
          <ac:picMkLst>
            <pc:docMk/>
            <pc:sldMk cId="3869789237" sldId="304"/>
            <ac:picMk id="2" creationId="{B18FA2E4-DF80-D2A8-7916-00869E48920E}"/>
          </ac:picMkLst>
        </pc:picChg>
      </pc:sldChg>
      <pc:sldChg chg="addSp modSp">
        <pc:chgData name="Neha Dharwad" userId="a8ecec3ed9d02711" providerId="Windows Live" clId="Web-{A1377424-39F2-43A8-9141-9BADB62A4F54}" dt="2025-06-26T05:56:25.147" v="782" actId="1076"/>
        <pc:sldMkLst>
          <pc:docMk/>
          <pc:sldMk cId="80090182" sldId="305"/>
        </pc:sldMkLst>
        <pc:spChg chg="mod">
          <ac:chgData name="Neha Dharwad" userId="a8ecec3ed9d02711" providerId="Windows Live" clId="Web-{A1377424-39F2-43A8-9141-9BADB62A4F54}" dt="2025-06-26T05:56:19.897" v="781" actId="1076"/>
          <ac:spMkLst>
            <pc:docMk/>
            <pc:sldMk cId="80090182" sldId="305"/>
            <ac:spMk id="3" creationId="{373827F3-F386-AA4E-80ED-D86DEF8C158D}"/>
          </ac:spMkLst>
        </pc:spChg>
        <pc:picChg chg="add mod">
          <ac:chgData name="Neha Dharwad" userId="a8ecec3ed9d02711" providerId="Windows Live" clId="Web-{A1377424-39F2-43A8-9141-9BADB62A4F54}" dt="2025-06-26T05:56:25.147" v="782" actId="1076"/>
          <ac:picMkLst>
            <pc:docMk/>
            <pc:sldMk cId="80090182" sldId="305"/>
            <ac:picMk id="2" creationId="{8D70BF02-2189-A136-F970-8676B2103800}"/>
          </ac:picMkLst>
        </pc:picChg>
      </pc:sldChg>
      <pc:sldChg chg="addSp modSp">
        <pc:chgData name="Neha Dharwad" userId="a8ecec3ed9d02711" providerId="Windows Live" clId="Web-{A1377424-39F2-43A8-9141-9BADB62A4F54}" dt="2025-06-26T06:01:45.987" v="830" actId="1076"/>
        <pc:sldMkLst>
          <pc:docMk/>
          <pc:sldMk cId="3145340593" sldId="306"/>
        </pc:sldMkLst>
        <pc:spChg chg="mod">
          <ac:chgData name="Neha Dharwad" userId="a8ecec3ed9d02711" providerId="Windows Live" clId="Web-{A1377424-39F2-43A8-9141-9BADB62A4F54}" dt="2025-06-26T06:01:37.643" v="828" actId="14100"/>
          <ac:spMkLst>
            <pc:docMk/>
            <pc:sldMk cId="3145340593" sldId="306"/>
            <ac:spMk id="3" creationId="{373827F3-F386-AA4E-80ED-D86DEF8C158D}"/>
          </ac:spMkLst>
        </pc:spChg>
        <pc:picChg chg="add mod">
          <ac:chgData name="Neha Dharwad" userId="a8ecec3ed9d02711" providerId="Windows Live" clId="Web-{A1377424-39F2-43A8-9141-9BADB62A4F54}" dt="2025-06-26T06:01:45.987" v="830" actId="1076"/>
          <ac:picMkLst>
            <pc:docMk/>
            <pc:sldMk cId="3145340593" sldId="306"/>
            <ac:picMk id="2" creationId="{6B8E6B30-406C-D279-529A-A6407684338F}"/>
          </ac:picMkLst>
        </pc:picChg>
      </pc:sldChg>
      <pc:sldChg chg="addSp modSp">
        <pc:chgData name="Neha Dharwad" userId="a8ecec3ed9d02711" providerId="Windows Live" clId="Web-{A1377424-39F2-43A8-9141-9BADB62A4F54}" dt="2025-06-26T05:59:59.265" v="807" actId="20577"/>
        <pc:sldMkLst>
          <pc:docMk/>
          <pc:sldMk cId="1106727586" sldId="307"/>
        </pc:sldMkLst>
        <pc:spChg chg="mod">
          <ac:chgData name="Neha Dharwad" userId="a8ecec3ed9d02711" providerId="Windows Live" clId="Web-{A1377424-39F2-43A8-9141-9BADB62A4F54}" dt="2025-06-26T05:59:59.265" v="807" actId="20577"/>
          <ac:spMkLst>
            <pc:docMk/>
            <pc:sldMk cId="1106727586" sldId="307"/>
            <ac:spMk id="3" creationId="{373827F3-F386-AA4E-80ED-D86DEF8C158D}"/>
          </ac:spMkLst>
        </pc:spChg>
        <pc:picChg chg="add mod">
          <ac:chgData name="Neha Dharwad" userId="a8ecec3ed9d02711" providerId="Windows Live" clId="Web-{A1377424-39F2-43A8-9141-9BADB62A4F54}" dt="2025-06-26T05:59:19.169" v="804" actId="14100"/>
          <ac:picMkLst>
            <pc:docMk/>
            <pc:sldMk cId="1106727586" sldId="307"/>
            <ac:picMk id="2" creationId="{6324C860-5332-64E0-9253-B8D515624827}"/>
          </ac:picMkLst>
        </pc:picChg>
      </pc:sldChg>
      <pc:sldChg chg="addSp modSp">
        <pc:chgData name="Neha Dharwad" userId="a8ecec3ed9d02711" providerId="Windows Live" clId="Web-{A1377424-39F2-43A8-9141-9BADB62A4F54}" dt="2025-06-26T06:03:49.101" v="853" actId="1076"/>
        <pc:sldMkLst>
          <pc:docMk/>
          <pc:sldMk cId="706594483" sldId="308"/>
        </pc:sldMkLst>
        <pc:spChg chg="mod">
          <ac:chgData name="Neha Dharwad" userId="a8ecec3ed9d02711" providerId="Windows Live" clId="Web-{A1377424-39F2-43A8-9141-9BADB62A4F54}" dt="2025-06-26T06:03:49.101" v="853" actId="1076"/>
          <ac:spMkLst>
            <pc:docMk/>
            <pc:sldMk cId="706594483" sldId="308"/>
            <ac:spMk id="3" creationId="{373827F3-F386-AA4E-80ED-D86DEF8C158D}"/>
          </ac:spMkLst>
        </pc:spChg>
        <pc:picChg chg="add mod">
          <ac:chgData name="Neha Dharwad" userId="a8ecec3ed9d02711" providerId="Windows Live" clId="Web-{A1377424-39F2-43A8-9141-9BADB62A4F54}" dt="2025-06-26T06:03:44.413" v="852" actId="1076"/>
          <ac:picMkLst>
            <pc:docMk/>
            <pc:sldMk cId="706594483" sldId="308"/>
            <ac:picMk id="2" creationId="{06693FD8-93DD-3D1C-0F93-FA511ECC1DDD}"/>
          </ac:picMkLst>
        </pc:picChg>
      </pc:sldChg>
      <pc:sldChg chg="addSp modSp">
        <pc:chgData name="Neha Dharwad" userId="a8ecec3ed9d02711" providerId="Windows Live" clId="Web-{A1377424-39F2-43A8-9141-9BADB62A4F54}" dt="2025-06-26T06:10:45.679" v="900" actId="20577"/>
        <pc:sldMkLst>
          <pc:docMk/>
          <pc:sldMk cId="1794738657" sldId="309"/>
        </pc:sldMkLst>
        <pc:spChg chg="mod">
          <ac:chgData name="Neha Dharwad" userId="a8ecec3ed9d02711" providerId="Windows Live" clId="Web-{A1377424-39F2-43A8-9141-9BADB62A4F54}" dt="2025-06-26T06:10:45.679" v="900" actId="20577"/>
          <ac:spMkLst>
            <pc:docMk/>
            <pc:sldMk cId="1794738657" sldId="309"/>
            <ac:spMk id="5" creationId="{1B07C49E-AFFC-EC46-8930-E4D428F5F943}"/>
          </ac:spMkLst>
        </pc:spChg>
        <pc:picChg chg="add mod">
          <ac:chgData name="Neha Dharwad" userId="a8ecec3ed9d02711" providerId="Windows Live" clId="Web-{A1377424-39F2-43A8-9141-9BADB62A4F54}" dt="2025-06-26T06:09:11.067" v="881" actId="1076"/>
          <ac:picMkLst>
            <pc:docMk/>
            <pc:sldMk cId="1794738657" sldId="309"/>
            <ac:picMk id="2" creationId="{21C67FA1-EA13-E89B-2CCA-FAEFD1B8BB7D}"/>
          </ac:picMkLst>
        </pc:picChg>
      </pc:sldChg>
      <pc:sldChg chg="addSp modSp">
        <pc:chgData name="Neha Dharwad" userId="a8ecec3ed9d02711" providerId="Windows Live" clId="Web-{A1377424-39F2-43A8-9141-9BADB62A4F54}" dt="2025-06-26T06:12:23.541" v="919" actId="20577"/>
        <pc:sldMkLst>
          <pc:docMk/>
          <pc:sldMk cId="4010014743" sldId="310"/>
        </pc:sldMkLst>
        <pc:spChg chg="mod">
          <ac:chgData name="Neha Dharwad" userId="a8ecec3ed9d02711" providerId="Windows Live" clId="Web-{A1377424-39F2-43A8-9141-9BADB62A4F54}" dt="2025-06-26T06:12:23.541" v="919" actId="20577"/>
          <ac:spMkLst>
            <pc:docMk/>
            <pc:sldMk cId="4010014743" sldId="310"/>
            <ac:spMk id="5" creationId="{1B07C49E-AFFC-EC46-8930-E4D428F5F943}"/>
          </ac:spMkLst>
        </pc:spChg>
        <pc:picChg chg="add mod">
          <ac:chgData name="Neha Dharwad" userId="a8ecec3ed9d02711" providerId="Windows Live" clId="Web-{A1377424-39F2-43A8-9141-9BADB62A4F54}" dt="2025-06-26T06:11:18.102" v="903" actId="1076"/>
          <ac:picMkLst>
            <pc:docMk/>
            <pc:sldMk cId="4010014743" sldId="310"/>
            <ac:picMk id="2" creationId="{C6836BC2-5F6B-E7AD-12AE-519E74B81770}"/>
          </ac:picMkLst>
        </pc:picChg>
      </pc:sldChg>
      <pc:sldChg chg="addSp modSp">
        <pc:chgData name="Neha Dharwad" userId="a8ecec3ed9d02711" providerId="Windows Live" clId="Web-{A1377424-39F2-43A8-9141-9BADB62A4F54}" dt="2025-06-26T06:18:13.757" v="933" actId="1076"/>
        <pc:sldMkLst>
          <pc:docMk/>
          <pc:sldMk cId="2735560525" sldId="311"/>
        </pc:sldMkLst>
        <pc:spChg chg="mod">
          <ac:chgData name="Neha Dharwad" userId="a8ecec3ed9d02711" providerId="Windows Live" clId="Web-{A1377424-39F2-43A8-9141-9BADB62A4F54}" dt="2025-06-26T06:18:13.757" v="933" actId="1076"/>
          <ac:spMkLst>
            <pc:docMk/>
            <pc:sldMk cId="2735560525" sldId="311"/>
            <ac:spMk id="5" creationId="{1B07C49E-AFFC-EC46-8930-E4D428F5F943}"/>
          </ac:spMkLst>
        </pc:spChg>
        <pc:picChg chg="add mod">
          <ac:chgData name="Neha Dharwad" userId="a8ecec3ed9d02711" providerId="Windows Live" clId="Web-{A1377424-39F2-43A8-9141-9BADB62A4F54}" dt="2025-06-26T06:17:28.318" v="922" actId="1076"/>
          <ac:picMkLst>
            <pc:docMk/>
            <pc:sldMk cId="2735560525" sldId="311"/>
            <ac:picMk id="2" creationId="{02366245-63F4-4731-2676-B015E2971B20}"/>
          </ac:picMkLst>
        </pc:picChg>
      </pc:sldChg>
      <pc:sldChg chg="addSp modSp">
        <pc:chgData name="Neha Dharwad" userId="a8ecec3ed9d02711" providerId="Windows Live" clId="Web-{A1377424-39F2-43A8-9141-9BADB62A4F54}" dt="2025-06-26T06:19:58.558" v="970" actId="1076"/>
        <pc:sldMkLst>
          <pc:docMk/>
          <pc:sldMk cId="1434679925" sldId="312"/>
        </pc:sldMkLst>
        <pc:spChg chg="mod">
          <ac:chgData name="Neha Dharwad" userId="a8ecec3ed9d02711" providerId="Windows Live" clId="Web-{A1377424-39F2-43A8-9141-9BADB62A4F54}" dt="2025-06-26T06:19:58.558" v="970" actId="1076"/>
          <ac:spMkLst>
            <pc:docMk/>
            <pc:sldMk cId="1434679925" sldId="312"/>
            <ac:spMk id="5" creationId="{1B07C49E-AFFC-EC46-8930-E4D428F5F943}"/>
          </ac:spMkLst>
        </pc:spChg>
        <pc:picChg chg="add mod">
          <ac:chgData name="Neha Dharwad" userId="a8ecec3ed9d02711" providerId="Windows Live" clId="Web-{A1377424-39F2-43A8-9141-9BADB62A4F54}" dt="2025-06-26T06:18:53.399" v="936" actId="1076"/>
          <ac:picMkLst>
            <pc:docMk/>
            <pc:sldMk cId="1434679925" sldId="312"/>
            <ac:picMk id="2" creationId="{93381435-1A29-14DB-4F81-AEB1E9D8AE13}"/>
          </ac:picMkLst>
        </pc:picChg>
      </pc:sldChg>
      <pc:sldChg chg="addSp delSp modSp">
        <pc:chgData name="Neha Dharwad" userId="a8ecec3ed9d02711" providerId="Windows Live" clId="Web-{A1377424-39F2-43A8-9141-9BADB62A4F54}" dt="2025-06-26T06:23:37.175" v="999" actId="1076"/>
        <pc:sldMkLst>
          <pc:docMk/>
          <pc:sldMk cId="1756972646" sldId="313"/>
        </pc:sldMkLst>
        <pc:spChg chg="mod">
          <ac:chgData name="Neha Dharwad" userId="a8ecec3ed9d02711" providerId="Windows Live" clId="Web-{A1377424-39F2-43A8-9141-9BADB62A4F54}" dt="2025-06-26T06:23:37.175" v="999" actId="1076"/>
          <ac:spMkLst>
            <pc:docMk/>
            <pc:sldMk cId="1756972646" sldId="313"/>
            <ac:spMk id="5" creationId="{1B07C49E-AFFC-EC46-8930-E4D428F5F943}"/>
          </ac:spMkLst>
        </pc:spChg>
        <pc:picChg chg="add del mod">
          <ac:chgData name="Neha Dharwad" userId="a8ecec3ed9d02711" providerId="Windows Live" clId="Web-{A1377424-39F2-43A8-9141-9BADB62A4F54}" dt="2025-06-26T06:22:37.298" v="987"/>
          <ac:picMkLst>
            <pc:docMk/>
            <pc:sldMk cId="1756972646" sldId="313"/>
            <ac:picMk id="2" creationId="{215E3C5C-5645-E51B-E874-4C4A3B341DE7}"/>
          </ac:picMkLst>
        </pc:picChg>
        <pc:picChg chg="add mod">
          <ac:chgData name="Neha Dharwad" userId="a8ecec3ed9d02711" providerId="Windows Live" clId="Web-{A1377424-39F2-43A8-9141-9BADB62A4F54}" dt="2025-06-26T06:22:56.455" v="989" actId="1076"/>
          <ac:picMkLst>
            <pc:docMk/>
            <pc:sldMk cId="1756972646" sldId="313"/>
            <ac:picMk id="6" creationId="{6A1171EE-71B8-6249-8987-70C426879205}"/>
          </ac:picMkLst>
        </pc:picChg>
      </pc:sldChg>
      <pc:sldChg chg="addSp modSp">
        <pc:chgData name="Neha Dharwad" userId="a8ecec3ed9d02711" providerId="Windows Live" clId="Web-{A1377424-39F2-43A8-9141-9BADB62A4F54}" dt="2025-06-26T06:22:04.250" v="984" actId="1076"/>
        <pc:sldMkLst>
          <pc:docMk/>
          <pc:sldMk cId="639399535" sldId="314"/>
        </pc:sldMkLst>
        <pc:spChg chg="mod">
          <ac:chgData name="Neha Dharwad" userId="a8ecec3ed9d02711" providerId="Windows Live" clId="Web-{A1377424-39F2-43A8-9141-9BADB62A4F54}" dt="2025-06-26T06:22:04.250" v="984" actId="1076"/>
          <ac:spMkLst>
            <pc:docMk/>
            <pc:sldMk cId="639399535" sldId="314"/>
            <ac:spMk id="5" creationId="{1B07C49E-AFFC-EC46-8930-E4D428F5F943}"/>
          </ac:spMkLst>
        </pc:spChg>
        <pc:picChg chg="add mod">
          <ac:chgData name="Neha Dharwad" userId="a8ecec3ed9d02711" providerId="Windows Live" clId="Web-{A1377424-39F2-43A8-9141-9BADB62A4F54}" dt="2025-06-26T06:20:36.387" v="973" actId="1076"/>
          <ac:picMkLst>
            <pc:docMk/>
            <pc:sldMk cId="639399535" sldId="314"/>
            <ac:picMk id="2" creationId="{A6A39CEF-40C3-0E8D-DEE7-8DE18F80FA57}"/>
          </ac:picMkLst>
        </pc:picChg>
      </pc:sldChg>
      <pc:sldChg chg="addSp modSp">
        <pc:chgData name="Neha Dharwad" userId="a8ecec3ed9d02711" providerId="Windows Live" clId="Web-{A1377424-39F2-43A8-9141-9BADB62A4F54}" dt="2025-06-26T06:25:46.321" v="1031" actId="14100"/>
        <pc:sldMkLst>
          <pc:docMk/>
          <pc:sldMk cId="3566646398" sldId="315"/>
        </pc:sldMkLst>
        <pc:spChg chg="mod">
          <ac:chgData name="Neha Dharwad" userId="a8ecec3ed9d02711" providerId="Windows Live" clId="Web-{A1377424-39F2-43A8-9141-9BADB62A4F54}" dt="2025-06-26T06:25:46.321" v="1031" actId="14100"/>
          <ac:spMkLst>
            <pc:docMk/>
            <pc:sldMk cId="3566646398" sldId="315"/>
            <ac:spMk id="5" creationId="{1B07C49E-AFFC-EC46-8930-E4D428F5F943}"/>
          </ac:spMkLst>
        </pc:spChg>
        <pc:picChg chg="add mod">
          <ac:chgData name="Neha Dharwad" userId="a8ecec3ed9d02711" providerId="Windows Live" clId="Web-{A1377424-39F2-43A8-9141-9BADB62A4F54}" dt="2025-06-26T06:25:05.710" v="1010" actId="1076"/>
          <ac:picMkLst>
            <pc:docMk/>
            <pc:sldMk cId="3566646398" sldId="315"/>
            <ac:picMk id="2" creationId="{7CB58524-C8F7-7F1E-AABD-3CE65C36A3E5}"/>
          </ac:picMkLst>
        </pc:picChg>
      </pc:sldChg>
      <pc:sldChg chg="addSp modSp">
        <pc:chgData name="Neha Dharwad" userId="a8ecec3ed9d02711" providerId="Windows Live" clId="Web-{A1377424-39F2-43A8-9141-9BADB62A4F54}" dt="2025-06-26T06:27:23.074" v="1049" actId="20577"/>
        <pc:sldMkLst>
          <pc:docMk/>
          <pc:sldMk cId="1398439132" sldId="316"/>
        </pc:sldMkLst>
        <pc:spChg chg="mod">
          <ac:chgData name="Neha Dharwad" userId="a8ecec3ed9d02711" providerId="Windows Live" clId="Web-{A1377424-39F2-43A8-9141-9BADB62A4F54}" dt="2025-06-26T06:27:23.074" v="1049" actId="20577"/>
          <ac:spMkLst>
            <pc:docMk/>
            <pc:sldMk cId="1398439132" sldId="316"/>
            <ac:spMk id="5" creationId="{1B07C49E-AFFC-EC46-8930-E4D428F5F943}"/>
          </ac:spMkLst>
        </pc:spChg>
        <pc:picChg chg="add mod">
          <ac:chgData name="Neha Dharwad" userId="a8ecec3ed9d02711" providerId="Windows Live" clId="Web-{A1377424-39F2-43A8-9141-9BADB62A4F54}" dt="2025-06-26T06:26:15.884" v="1034" actId="1076"/>
          <ac:picMkLst>
            <pc:docMk/>
            <pc:sldMk cId="1398439132" sldId="316"/>
            <ac:picMk id="2" creationId="{36DB708C-DE53-516B-027A-C89EC3AB9788}"/>
          </ac:picMkLst>
        </pc:picChg>
      </pc:sldChg>
      <pc:sldChg chg="addSp modSp">
        <pc:chgData name="Neha Dharwad" userId="a8ecec3ed9d02711" providerId="Windows Live" clId="Web-{A1377424-39F2-43A8-9141-9BADB62A4F54}" dt="2025-06-26T06:29:15.188" v="1068" actId="14100"/>
        <pc:sldMkLst>
          <pc:docMk/>
          <pc:sldMk cId="3975168428" sldId="317"/>
        </pc:sldMkLst>
        <pc:spChg chg="mod">
          <ac:chgData name="Neha Dharwad" userId="a8ecec3ed9d02711" providerId="Windows Live" clId="Web-{A1377424-39F2-43A8-9141-9BADB62A4F54}" dt="2025-06-26T06:29:15.188" v="1068" actId="14100"/>
          <ac:spMkLst>
            <pc:docMk/>
            <pc:sldMk cId="3975168428" sldId="317"/>
            <ac:spMk id="5" creationId="{1B07C49E-AFFC-EC46-8930-E4D428F5F943}"/>
          </ac:spMkLst>
        </pc:spChg>
        <pc:picChg chg="add mod">
          <ac:chgData name="Neha Dharwad" userId="a8ecec3ed9d02711" providerId="Windows Live" clId="Web-{A1377424-39F2-43A8-9141-9BADB62A4F54}" dt="2025-06-26T06:27:55.403" v="1052" actId="1076"/>
          <ac:picMkLst>
            <pc:docMk/>
            <pc:sldMk cId="3975168428" sldId="317"/>
            <ac:picMk id="2" creationId="{EB147B51-CFFE-6E16-A916-34E4D191796E}"/>
          </ac:picMkLst>
        </pc:picChg>
      </pc:sldChg>
      <pc:sldChg chg="addSp modSp">
        <pc:chgData name="Neha Dharwad" userId="a8ecec3ed9d02711" providerId="Windows Live" clId="Web-{A1377424-39F2-43A8-9141-9BADB62A4F54}" dt="2025-06-26T07:21:14.215" v="1193" actId="1076"/>
        <pc:sldMkLst>
          <pc:docMk/>
          <pc:sldMk cId="239597884" sldId="318"/>
        </pc:sldMkLst>
        <pc:spChg chg="mod">
          <ac:chgData name="Neha Dharwad" userId="a8ecec3ed9d02711" providerId="Windows Live" clId="Web-{A1377424-39F2-43A8-9141-9BADB62A4F54}" dt="2025-06-26T07:20:45.980" v="1187" actId="20577"/>
          <ac:spMkLst>
            <pc:docMk/>
            <pc:sldMk cId="239597884" sldId="318"/>
            <ac:spMk id="5" creationId="{85D9F803-CDBC-C74C-AF1B-2B5937D1C241}"/>
          </ac:spMkLst>
        </pc:spChg>
        <pc:spChg chg="mod">
          <ac:chgData name="Neha Dharwad" userId="a8ecec3ed9d02711" providerId="Windows Live" clId="Web-{A1377424-39F2-43A8-9141-9BADB62A4F54}" dt="2025-06-26T07:21:14.215" v="1193" actId="1076"/>
          <ac:spMkLst>
            <pc:docMk/>
            <pc:sldMk cId="239597884" sldId="318"/>
            <ac:spMk id="8" creationId="{2E0ECA32-E146-40DA-85CD-9677244BC3EC}"/>
          </ac:spMkLst>
        </pc:spChg>
        <pc:picChg chg="add mod">
          <ac:chgData name="Neha Dharwad" userId="a8ecec3ed9d02711" providerId="Windows Live" clId="Web-{A1377424-39F2-43A8-9141-9BADB62A4F54}" dt="2025-06-26T07:19:07.164" v="1140" actId="14100"/>
          <ac:picMkLst>
            <pc:docMk/>
            <pc:sldMk cId="239597884" sldId="318"/>
            <ac:picMk id="2" creationId="{6954A1B6-D7C5-E682-21B5-A6C749E27909}"/>
          </ac:picMkLst>
        </pc:picChg>
      </pc:sldChg>
      <pc:sldChg chg="addSp modSp">
        <pc:chgData name="Neha Dharwad" userId="a8ecec3ed9d02711" providerId="Windows Live" clId="Web-{A1377424-39F2-43A8-9141-9BADB62A4F54}" dt="2025-06-26T07:29:56.811" v="1250" actId="1076"/>
        <pc:sldMkLst>
          <pc:docMk/>
          <pc:sldMk cId="232499080" sldId="319"/>
        </pc:sldMkLst>
        <pc:spChg chg="mod">
          <ac:chgData name="Neha Dharwad" userId="a8ecec3ed9d02711" providerId="Windows Live" clId="Web-{A1377424-39F2-43A8-9141-9BADB62A4F54}" dt="2025-06-26T07:29:56.811" v="1250" actId="1076"/>
          <ac:spMkLst>
            <pc:docMk/>
            <pc:sldMk cId="232499080" sldId="319"/>
            <ac:spMk id="5" creationId="{85D9F803-CDBC-C74C-AF1B-2B5937D1C241}"/>
          </ac:spMkLst>
        </pc:spChg>
        <pc:spChg chg="mod">
          <ac:chgData name="Neha Dharwad" userId="a8ecec3ed9d02711" providerId="Windows Live" clId="Web-{A1377424-39F2-43A8-9141-9BADB62A4F54}" dt="2025-06-26T07:27:57.135" v="1208" actId="1076"/>
          <ac:spMkLst>
            <pc:docMk/>
            <pc:sldMk cId="232499080" sldId="319"/>
            <ac:spMk id="8" creationId="{34C97452-C78A-4701-B8AB-ABFE63D5BEDE}"/>
          </ac:spMkLst>
        </pc:spChg>
        <pc:picChg chg="add mod">
          <ac:chgData name="Neha Dharwad" userId="a8ecec3ed9d02711" providerId="Windows Live" clId="Web-{A1377424-39F2-43A8-9141-9BADB62A4F54}" dt="2025-06-26T07:25:13.598" v="1201" actId="1076"/>
          <ac:picMkLst>
            <pc:docMk/>
            <pc:sldMk cId="232499080" sldId="319"/>
            <ac:picMk id="2" creationId="{A1FACBAF-A094-3C56-13DA-A530EADED3BA}"/>
          </ac:picMkLst>
        </pc:picChg>
      </pc:sldChg>
      <pc:sldChg chg="addSp modSp">
        <pc:chgData name="Neha Dharwad" userId="a8ecec3ed9d02711" providerId="Windows Live" clId="Web-{A1377424-39F2-43A8-9141-9BADB62A4F54}" dt="2025-06-26T16:24:12.688" v="1417" actId="20577"/>
        <pc:sldMkLst>
          <pc:docMk/>
          <pc:sldMk cId="3645034231" sldId="320"/>
        </pc:sldMkLst>
        <pc:spChg chg="mod">
          <ac:chgData name="Neha Dharwad" userId="a8ecec3ed9d02711" providerId="Windows Live" clId="Web-{A1377424-39F2-43A8-9141-9BADB62A4F54}" dt="2025-06-26T16:24:12.688" v="1417" actId="20577"/>
          <ac:spMkLst>
            <pc:docMk/>
            <pc:sldMk cId="3645034231" sldId="320"/>
            <ac:spMk id="5" creationId="{1B07C49E-AFFC-EC46-8930-E4D428F5F943}"/>
          </ac:spMkLst>
        </pc:spChg>
        <pc:picChg chg="add mod">
          <ac:chgData name="Neha Dharwad" userId="a8ecec3ed9d02711" providerId="Windows Live" clId="Web-{A1377424-39F2-43A8-9141-9BADB62A4F54}" dt="2025-06-26T16:22:21.028" v="1393" actId="1076"/>
          <ac:picMkLst>
            <pc:docMk/>
            <pc:sldMk cId="3645034231" sldId="320"/>
            <ac:picMk id="2" creationId="{985CB100-809B-E1BD-E8B9-849F769A29ED}"/>
          </ac:picMkLst>
        </pc:picChg>
      </pc:sldChg>
      <pc:sldChg chg="addSp modSp">
        <pc:chgData name="Neha Dharwad" userId="a8ecec3ed9d02711" providerId="Windows Live" clId="Web-{A1377424-39F2-43A8-9141-9BADB62A4F54}" dt="2025-06-26T15:47:31.765" v="1277" actId="1076"/>
        <pc:sldMkLst>
          <pc:docMk/>
          <pc:sldMk cId="700132931" sldId="322"/>
        </pc:sldMkLst>
        <pc:spChg chg="mod">
          <ac:chgData name="Neha Dharwad" userId="a8ecec3ed9d02711" providerId="Windows Live" clId="Web-{A1377424-39F2-43A8-9141-9BADB62A4F54}" dt="2025-06-26T15:47:29.295" v="1276" actId="1076"/>
          <ac:spMkLst>
            <pc:docMk/>
            <pc:sldMk cId="700132931" sldId="322"/>
            <ac:spMk id="5" creationId="{85D9F803-CDBC-C74C-AF1B-2B5937D1C241}"/>
          </ac:spMkLst>
        </pc:spChg>
        <pc:spChg chg="mod">
          <ac:chgData name="Neha Dharwad" userId="a8ecec3ed9d02711" providerId="Windows Live" clId="Web-{A1377424-39F2-43A8-9141-9BADB62A4F54}" dt="2025-06-26T15:46:45.997" v="1262" actId="20577"/>
          <ac:spMkLst>
            <pc:docMk/>
            <pc:sldMk cId="700132931" sldId="322"/>
            <ac:spMk id="8" creationId="{9456A072-47A6-4424-9ABE-F398119040DD}"/>
          </ac:spMkLst>
        </pc:spChg>
        <pc:picChg chg="add mod">
          <ac:chgData name="Neha Dharwad" userId="a8ecec3ed9d02711" providerId="Windows Live" clId="Web-{A1377424-39F2-43A8-9141-9BADB62A4F54}" dt="2025-06-26T15:47:31.765" v="1277" actId="1076"/>
          <ac:picMkLst>
            <pc:docMk/>
            <pc:sldMk cId="700132931" sldId="322"/>
            <ac:picMk id="2" creationId="{022D59FB-44FC-ED7F-A2CE-2D3C204F43CF}"/>
          </ac:picMkLst>
        </pc:picChg>
      </pc:sldChg>
      <pc:sldChg chg="addSp modSp">
        <pc:chgData name="Neha Dharwad" userId="a8ecec3ed9d02711" providerId="Windows Live" clId="Web-{A1377424-39F2-43A8-9141-9BADB62A4F54}" dt="2025-06-26T15:49:37.784" v="1304" actId="1076"/>
        <pc:sldMkLst>
          <pc:docMk/>
          <pc:sldMk cId="1866160706" sldId="323"/>
        </pc:sldMkLst>
        <pc:spChg chg="mod">
          <ac:chgData name="Neha Dharwad" userId="a8ecec3ed9d02711" providerId="Windows Live" clId="Web-{A1377424-39F2-43A8-9141-9BADB62A4F54}" dt="2025-06-26T15:49:37.784" v="1304" actId="1076"/>
          <ac:spMkLst>
            <pc:docMk/>
            <pc:sldMk cId="1866160706" sldId="323"/>
            <ac:spMk id="5" creationId="{85D9F803-CDBC-C74C-AF1B-2B5937D1C241}"/>
          </ac:spMkLst>
        </pc:spChg>
        <pc:spChg chg="mod">
          <ac:chgData name="Neha Dharwad" userId="a8ecec3ed9d02711" providerId="Windows Live" clId="Web-{A1377424-39F2-43A8-9141-9BADB62A4F54}" dt="2025-06-26T15:48:51.751" v="1289" actId="1076"/>
          <ac:spMkLst>
            <pc:docMk/>
            <pc:sldMk cId="1866160706" sldId="323"/>
            <ac:spMk id="8" creationId="{4EF94599-779E-457E-B57B-6063EBF7A840}"/>
          </ac:spMkLst>
        </pc:spChg>
        <pc:picChg chg="add mod">
          <ac:chgData name="Neha Dharwad" userId="a8ecec3ed9d02711" providerId="Windows Live" clId="Web-{A1377424-39F2-43A8-9141-9BADB62A4F54}" dt="2025-06-26T15:48:23.891" v="1285" actId="14100"/>
          <ac:picMkLst>
            <pc:docMk/>
            <pc:sldMk cId="1866160706" sldId="323"/>
            <ac:picMk id="2" creationId="{852202BA-814C-BFDD-0BE2-C57DB0615EEE}"/>
          </ac:picMkLst>
        </pc:picChg>
      </pc:sldChg>
      <pc:sldChg chg="addSp modSp">
        <pc:chgData name="Neha Dharwad" userId="a8ecec3ed9d02711" providerId="Windows Live" clId="Web-{A1377424-39F2-43A8-9141-9BADB62A4F54}" dt="2025-06-26T15:56:10.861" v="1350" actId="1076"/>
        <pc:sldMkLst>
          <pc:docMk/>
          <pc:sldMk cId="252359608" sldId="324"/>
        </pc:sldMkLst>
        <pc:spChg chg="mod">
          <ac:chgData name="Neha Dharwad" userId="a8ecec3ed9d02711" providerId="Windows Live" clId="Web-{A1377424-39F2-43A8-9141-9BADB62A4F54}" dt="2025-06-26T15:55:48.282" v="1345" actId="20577"/>
          <ac:spMkLst>
            <pc:docMk/>
            <pc:sldMk cId="252359608" sldId="324"/>
            <ac:spMk id="5" creationId="{85D9F803-CDBC-C74C-AF1B-2B5937D1C241}"/>
          </ac:spMkLst>
        </pc:spChg>
        <pc:spChg chg="mod">
          <ac:chgData name="Neha Dharwad" userId="a8ecec3ed9d02711" providerId="Windows Live" clId="Web-{A1377424-39F2-43A8-9141-9BADB62A4F54}" dt="2025-06-26T15:56:10.861" v="1350" actId="1076"/>
          <ac:spMkLst>
            <pc:docMk/>
            <pc:sldMk cId="252359608" sldId="324"/>
            <ac:spMk id="12" creationId="{4D271BF5-BAA1-4CEB-A575-76A097FABBBA}"/>
          </ac:spMkLst>
        </pc:spChg>
        <pc:picChg chg="add mod">
          <ac:chgData name="Neha Dharwad" userId="a8ecec3ed9d02711" providerId="Windows Live" clId="Web-{A1377424-39F2-43A8-9141-9BADB62A4F54}" dt="2025-06-26T15:54:21.670" v="1316" actId="1076"/>
          <ac:picMkLst>
            <pc:docMk/>
            <pc:sldMk cId="252359608" sldId="324"/>
            <ac:picMk id="2" creationId="{7E506673-0716-407C-8127-903E35C4E230}"/>
          </ac:picMkLst>
        </pc:picChg>
        <pc:picChg chg="add mod">
          <ac:chgData name="Neha Dharwad" userId="a8ecec3ed9d02711" providerId="Windows Live" clId="Web-{A1377424-39F2-43A8-9141-9BADB62A4F54}" dt="2025-06-26T15:54:28.811" v="1318" actId="1076"/>
          <ac:picMkLst>
            <pc:docMk/>
            <pc:sldMk cId="252359608" sldId="324"/>
            <ac:picMk id="4" creationId="{D81C03FE-95DE-FA7B-43FA-F360528DE778}"/>
          </ac:picMkLst>
        </pc:picChg>
      </pc:sldChg>
      <pc:sldChg chg="modSp">
        <pc:chgData name="Neha Dharwad" userId="a8ecec3ed9d02711" providerId="Windows Live" clId="Web-{A1377424-39F2-43A8-9141-9BADB62A4F54}" dt="2025-06-26T16:33:29.412" v="1476" actId="20577"/>
        <pc:sldMkLst>
          <pc:docMk/>
          <pc:sldMk cId="1277611629" sldId="327"/>
        </pc:sldMkLst>
        <pc:spChg chg="mod">
          <ac:chgData name="Neha Dharwad" userId="a8ecec3ed9d02711" providerId="Windows Live" clId="Web-{A1377424-39F2-43A8-9141-9BADB62A4F54}" dt="2025-06-26T16:33:29.412" v="1476" actId="20577"/>
          <ac:spMkLst>
            <pc:docMk/>
            <pc:sldMk cId="1277611629" sldId="327"/>
            <ac:spMk id="6" creationId="{2C36AF9D-A911-994B-90EA-013D4CDA5604}"/>
          </ac:spMkLst>
        </pc:spChg>
      </pc:sldChg>
      <pc:sldChg chg="modSp">
        <pc:chgData name="Neha Dharwad" userId="a8ecec3ed9d02711" providerId="Windows Live" clId="Web-{A1377424-39F2-43A8-9141-9BADB62A4F54}" dt="2025-06-25T13:48:29.594" v="209" actId="20577"/>
        <pc:sldMkLst>
          <pc:docMk/>
          <pc:sldMk cId="1980221439" sldId="331"/>
        </pc:sldMkLst>
        <pc:spChg chg="mod">
          <ac:chgData name="Neha Dharwad" userId="a8ecec3ed9d02711" providerId="Windows Live" clId="Web-{A1377424-39F2-43A8-9141-9BADB62A4F54}" dt="2025-06-25T13:48:29.594" v="209" actId="20577"/>
          <ac:spMkLst>
            <pc:docMk/>
            <pc:sldMk cId="1980221439" sldId="331"/>
            <ac:spMk id="10" creationId="{79EF1473-3ADD-43F1-A495-57AAB7FD902F}"/>
          </ac:spMkLst>
        </pc:spChg>
      </pc:sldChg>
      <pc:sldChg chg="modSp">
        <pc:chgData name="Neha Dharwad" userId="a8ecec3ed9d02711" providerId="Windows Live" clId="Web-{A1377424-39F2-43A8-9141-9BADB62A4F54}" dt="2025-06-25T12:29:13.407" v="117" actId="20577"/>
        <pc:sldMkLst>
          <pc:docMk/>
          <pc:sldMk cId="2560061391" sldId="332"/>
        </pc:sldMkLst>
        <pc:spChg chg="mod">
          <ac:chgData name="Neha Dharwad" userId="a8ecec3ed9d02711" providerId="Windows Live" clId="Web-{A1377424-39F2-43A8-9141-9BADB62A4F54}" dt="2025-06-25T12:29:13.407" v="117" actId="20577"/>
          <ac:spMkLst>
            <pc:docMk/>
            <pc:sldMk cId="2560061391" sldId="332"/>
            <ac:spMk id="5" creationId="{8E999A1B-8752-489F-A63B-EA2F60186B52}"/>
          </ac:spMkLst>
        </pc:spChg>
      </pc:sldChg>
      <pc:sldChg chg="add del replId">
        <pc:chgData name="Neha Dharwad" userId="a8ecec3ed9d02711" providerId="Windows Live" clId="Web-{A1377424-39F2-43A8-9141-9BADB62A4F54}" dt="2025-06-26T07:17:35.005" v="1126"/>
        <pc:sldMkLst>
          <pc:docMk/>
          <pc:sldMk cId="493240720" sldId="333"/>
        </pc:sldMkLst>
      </pc:sldChg>
      <pc:sldChg chg="add del replId">
        <pc:chgData name="Neha Dharwad" userId="a8ecec3ed9d02711" providerId="Windows Live" clId="Web-{A1377424-39F2-43A8-9141-9BADB62A4F54}" dt="2025-06-26T07:17:30.645" v="1124"/>
        <pc:sldMkLst>
          <pc:docMk/>
          <pc:sldMk cId="693511832" sldId="333"/>
        </pc:sldMkLst>
      </pc:sldChg>
      <pc:sldChg chg="add del replId">
        <pc:chgData name="Neha Dharwad" userId="a8ecec3ed9d02711" providerId="Windows Live" clId="Web-{A1377424-39F2-43A8-9141-9BADB62A4F54}" dt="2025-06-26T07:24:31.972" v="1196"/>
        <pc:sldMkLst>
          <pc:docMk/>
          <pc:sldMk cId="1023351279" sldId="333"/>
        </pc:sldMkLst>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ldChg>
      <pc:sldChg chg="modSp">
        <pc:chgData name="YAN LUO" userId="" providerId="" clId="Web-{B63C8988-E1D3-4A52-8229-FA8C5EBD2ECD}" dt="2021-08-19T13:46:56.520" v="49" actId="20577"/>
        <pc:sldMkLst>
          <pc:docMk/>
          <pc:sldMk cId="779971636" sldId="266"/>
        </pc:sldMkLst>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ldChg>
      <pc:sldChg chg="addSp delSp modSp">
        <pc:chgData name="YAN LUO" userId="" providerId="" clId="Web-{B63C8988-E1D3-4A52-8229-FA8C5EBD2ECD}" dt="2021-08-19T13:53:50.338" v="96" actId="20577"/>
        <pc:sldMkLst>
          <pc:docMk/>
          <pc:sldMk cId="1385553969" sldId="302"/>
        </pc:sldMkLst>
      </pc:sldChg>
      <pc:sldChg chg="modSp">
        <pc:chgData name="YAN LUO" userId="" providerId="" clId="Web-{B63C8988-E1D3-4A52-8229-FA8C5EBD2ECD}" dt="2021-08-19T13:55:45.293" v="141" actId="20577"/>
        <pc:sldMkLst>
          <pc:docMk/>
          <pc:sldMk cId="1434679925" sldId="312"/>
        </pc:sldMkLst>
      </pc:sldChg>
      <pc:sldChg chg="modSp">
        <pc:chgData name="YAN LUO" userId="" providerId="" clId="Web-{B63C8988-E1D3-4A52-8229-FA8C5EBD2ECD}" dt="2021-08-19T13:56:18.809" v="184" actId="20577"/>
        <pc:sldMkLst>
          <pc:docMk/>
          <pc:sldMk cId="639399535" sldId="314"/>
        </pc:sldMkLst>
      </pc:sldChg>
      <pc:sldChg chg="modSp">
        <pc:chgData name="YAN LUO" userId="" providerId="" clId="Web-{B63C8988-E1D3-4A52-8229-FA8C5EBD2ECD}" dt="2021-08-19T14:01:44.876" v="206" actId="20577"/>
        <pc:sldMkLst>
          <pc:docMk/>
          <pc:sldMk cId="1398439132" sldId="316"/>
        </pc:sldMkLst>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ldChg>
      <pc:sldChg chg="modSp">
        <pc:chgData name="YAN LUO" userId="" providerId="" clId="Web-{86B35720-4193-446F-B2D5-9AD9984A55EF}" dt="2021-08-19T14:15:37.479" v="115" actId="20577"/>
        <pc:sldMkLst>
          <pc:docMk/>
          <pc:sldMk cId="981671777" sldId="296"/>
        </pc:sldMkLst>
      </pc:sldChg>
      <pc:sldChg chg="modSp">
        <pc:chgData name="YAN LUO" userId="" providerId="" clId="Web-{86B35720-4193-446F-B2D5-9AD9984A55EF}" dt="2021-08-19T14:07:37.968" v="1" actId="20577"/>
        <pc:sldMkLst>
          <pc:docMk/>
          <pc:sldMk cId="1398439132" sldId="316"/>
        </pc:sldMkLst>
      </pc:sldChg>
      <pc:sldChg chg="modSp">
        <pc:chgData name="YAN LUO" userId="" providerId="" clId="Web-{86B35720-4193-446F-B2D5-9AD9984A55EF}" dt="2021-08-19T14:12:24.459" v="39" actId="20577"/>
        <pc:sldMkLst>
          <pc:docMk/>
          <pc:sldMk cId="3975168428" sldId="317"/>
        </pc:sldMkLst>
      </pc:sldChg>
      <pc:sldChg chg="modSp">
        <pc:chgData name="YAN LUO" userId="" providerId="" clId="Web-{86B35720-4193-446F-B2D5-9AD9984A55EF}" dt="2021-08-19T14:15:56.635" v="140" actId="20577"/>
        <pc:sldMkLst>
          <pc:docMk/>
          <pc:sldMk cId="239597884" sldId="318"/>
        </pc:sldMkLst>
      </pc:sldChg>
      <pc:sldChg chg="modSp">
        <pc:chgData name="YAN LUO" userId="" providerId="" clId="Web-{86B35720-4193-446F-B2D5-9AD9984A55EF}" dt="2021-08-19T14:16:10.167" v="168" actId="20577"/>
        <pc:sldMkLst>
          <pc:docMk/>
          <pc:sldMk cId="232499080" sldId="319"/>
        </pc:sldMkLst>
      </pc:sldChg>
      <pc:sldChg chg="modSp addCm">
        <pc:chgData name="YAN LUO" userId="" providerId="" clId="Web-{86B35720-4193-446F-B2D5-9AD9984A55EF}" dt="2021-08-19T14:58:05.144" v="175"/>
        <pc:sldMkLst>
          <pc:docMk/>
          <pc:sldMk cId="700132931" sldId="322"/>
        </pc:sldMkLst>
      </pc:sldChg>
      <pc:sldChg chg="modSp">
        <pc:chgData name="YAN LUO" userId="" providerId="" clId="Web-{86B35720-4193-446F-B2D5-9AD9984A55EF}" dt="2021-08-19T14:17:12.528" v="174" actId="20577"/>
        <pc:sldMkLst>
          <pc:docMk/>
          <pc:sldMk cId="1866160706" sldId="323"/>
        </pc:sldMkLst>
      </pc:sldChg>
      <pc:sldChg chg="modSp">
        <pc:chgData name="YAN LUO" userId="" providerId="" clId="Web-{86B35720-4193-446F-B2D5-9AD9984A55EF}" dt="2021-08-19T14:58:49.817" v="250" actId="20577"/>
        <pc:sldMkLst>
          <pc:docMk/>
          <pc:sldMk cId="252359608" sldId="324"/>
        </pc:sldMkLst>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ldChg>
      <pc:sldChg chg="modSp mod setBg">
        <pc:chgData name="annaasgaraly@ibm.com" userId="" providerId="" clId="Web-{10340FDF-B15C-4CFF-B487-146F9B98A252}" dt="2021-08-10T21:41:36.353" v="12" actId="1076"/>
        <pc:sldMkLst>
          <pc:docMk/>
          <pc:sldMk cId="661040741" sldId="329"/>
        </pc:sldMkLst>
      </pc:sldChg>
      <pc:sldChg chg="delSp">
        <pc:chgData name="annaasgaraly@ibm.com" userId="" providerId="" clId="Web-{10340FDF-B15C-4CFF-B487-146F9B98A252}" dt="2021-08-10T21:41:45.322" v="13"/>
        <pc:sldMkLst>
          <pc:docMk/>
          <pc:sldMk cId="724038033" sldId="330"/>
        </pc:sldMkLst>
      </pc:sldChg>
      <pc:sldChg chg="delSp">
        <pc:chgData name="annaasgaraly@ibm.com" userId="" providerId="" clId="Web-{10340FDF-B15C-4CFF-B487-146F9B98A252}" dt="2021-08-10T21:41:47.681" v="14"/>
        <pc:sldMkLst>
          <pc:docMk/>
          <pc:sldMk cId="1980221439" sldId="331"/>
        </pc:sldMkLst>
      </pc:sldChg>
      <pc:sldChg chg="delSp">
        <pc:chgData name="annaasgaraly@ibm.com" userId="" providerId="" clId="Web-{10340FDF-B15C-4CFF-B487-146F9B98A252}" dt="2021-08-10T21:41:49.431" v="15"/>
        <pc:sldMkLst>
          <pc:docMk/>
          <pc:sldMk cId="2560061391" sldId="33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eha-Dharwad/Assignment-Course-10/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eha-Dharwad/Assignment-Course-10/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eha-Dharwad/Assignment-Course-10/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eha-Dharwad/Assignment-Course-10/blob/main/Interactive_Map_with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eha-Dharwad/Assignment-Course-10/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eha-Dharwad/Assignment-Course-10/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Neha-Dharwad/Assignment-Course-10/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eha-Dharwad/Assignment-Course-10/blob/main/Data%20Collection%20-%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769441"/>
          </a:xfrm>
          <a:prstGeom prst="rect">
            <a:avLst/>
          </a:prstGeom>
          <a:noFill/>
        </p:spPr>
        <p:txBody>
          <a:bodyPr wrap="square" lIns="91440" tIns="45720" rIns="91440" bIns="45720" rtlCol="0" anchor="t">
            <a:spAutoFit/>
          </a:bodyPr>
          <a:lstStyle/>
          <a:p>
            <a:r>
              <a:rPr lang="en-US" sz="2200" dirty="0">
                <a:solidFill>
                  <a:schemeClr val="bg2"/>
                </a:solidFill>
                <a:latin typeface="Abadi"/>
                <a:ea typeface="SF Pro" pitchFamily="2" charset="0"/>
                <a:cs typeface="SF Pro" pitchFamily="2" charset="0"/>
              </a:rPr>
              <a:t>Neha M Dharwad</a:t>
            </a:r>
          </a:p>
          <a:p>
            <a:r>
              <a:rPr lang="en-US" sz="2200" dirty="0">
                <a:solidFill>
                  <a:schemeClr val="bg2"/>
                </a:solidFill>
                <a:latin typeface="Abadi"/>
                <a:ea typeface="SF Pro" pitchFamily="2" charset="0"/>
                <a:cs typeface="SF Pro" pitchFamily="2" charset="0"/>
              </a:rPr>
              <a:t>26/06/2025</a:t>
            </a:r>
            <a:endParaRPr lang="en-US" sz="2200"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9185"/>
            <a:ext cx="5815799" cy="5218198"/>
          </a:xfrm>
          <a:prstGeom prst="rect">
            <a:avLst/>
          </a:prstGeom>
        </p:spPr>
        <p:txBody>
          <a:bodyPr lIns="91440" tIns="45720" rIns="91440" bIns="45720" anchor="t"/>
          <a:lstStyle/>
          <a:p>
            <a:pPr marL="0" indent="0">
              <a:buNone/>
            </a:pPr>
            <a:r>
              <a:rPr lang="en-US" sz="2200" b="1" dirty="0">
                <a:solidFill>
                  <a:schemeClr val="accent3">
                    <a:lumMod val="25000"/>
                  </a:schemeClr>
                </a:solidFill>
                <a:latin typeface="Aptos"/>
                <a:ea typeface="+mn-lt"/>
                <a:cs typeface="+mn-lt"/>
              </a:rPr>
              <a:t>GitHub Link: </a:t>
            </a:r>
            <a:r>
              <a:rPr lang="en-US" sz="2200" b="1" dirty="0">
                <a:solidFill>
                  <a:schemeClr val="accent1"/>
                </a:solidFill>
                <a:latin typeface="Aptos"/>
                <a:ea typeface="+mn-lt"/>
                <a:cs typeface="+mn-lt"/>
                <a:hlinkClick r:id="rId3">
                  <a:extLst>
                    <a:ext uri="{A12FA001-AC4F-418D-AE19-62706E023703}">
                      <ahyp:hlinkClr xmlns:ahyp="http://schemas.microsoft.com/office/drawing/2018/hyperlinkcolor" val="tx"/>
                    </a:ext>
                  </a:extLst>
                </a:hlinkClick>
              </a:rPr>
              <a:t>Data Wrangling</a:t>
            </a:r>
            <a:endParaRPr lang="en-US" sz="2200" b="1">
              <a:solidFill>
                <a:schemeClr val="accent1"/>
              </a:solidFill>
              <a:latin typeface="Aptos"/>
              <a:ea typeface="Calibri"/>
              <a:cs typeface="Calibri"/>
            </a:endParaRPr>
          </a:p>
          <a:p>
            <a:pPr marL="0" indent="0">
              <a:buNone/>
            </a:pPr>
            <a:endParaRPr lang="en-US" sz="1600" dirty="0">
              <a:solidFill>
                <a:schemeClr val="accent3">
                  <a:lumMod val="25000"/>
                </a:schemeClr>
              </a:solidFill>
              <a:latin typeface="Aptos"/>
              <a:ea typeface="+mn-lt"/>
              <a:cs typeface="+mn-lt"/>
            </a:endParaRPr>
          </a:p>
          <a:p>
            <a:pPr marL="0" indent="0">
              <a:buNone/>
            </a:pPr>
            <a:r>
              <a:rPr lang="en-US" sz="1600" dirty="0">
                <a:solidFill>
                  <a:schemeClr val="accent3">
                    <a:lumMod val="25000"/>
                  </a:schemeClr>
                </a:solidFill>
                <a:latin typeface="Aptos"/>
                <a:ea typeface="+mn-lt"/>
                <a:cs typeface="+mn-lt"/>
              </a:rPr>
              <a:t>The dataset includes multiple scenarios where the Falcon 9 booster did not land successfully. In some cases, a landing attempt was made but failed due to issues such as accidents. For example:</a:t>
            </a:r>
            <a:endParaRPr lang="en-US" sz="1600">
              <a:solidFill>
                <a:schemeClr val="accent3">
                  <a:lumMod val="25000"/>
                </a:schemeClr>
              </a:solidFill>
              <a:latin typeface="Aptos"/>
            </a:endParaRPr>
          </a:p>
          <a:p>
            <a:pPr marL="0" indent="0">
              <a:buNone/>
            </a:pPr>
            <a:r>
              <a:rPr lang="en-US" sz="1600" b="1" dirty="0">
                <a:solidFill>
                  <a:schemeClr val="accent3">
                    <a:lumMod val="25000"/>
                  </a:schemeClr>
                </a:solidFill>
                <a:latin typeface="Aptos"/>
                <a:ea typeface="+mn-lt"/>
                <a:cs typeface="+mn-lt"/>
              </a:rPr>
              <a:t>True Ocean</a:t>
            </a:r>
            <a:r>
              <a:rPr lang="en-US" sz="1600" dirty="0">
                <a:solidFill>
                  <a:schemeClr val="accent3">
                    <a:lumMod val="25000"/>
                  </a:schemeClr>
                </a:solidFill>
                <a:latin typeface="Aptos"/>
                <a:ea typeface="+mn-lt"/>
                <a:cs typeface="+mn-lt"/>
              </a:rPr>
              <a:t> indicates a successful landing in a designated ocean zone, whereas</a:t>
            </a:r>
            <a:br>
              <a:rPr lang="en-US" sz="1600" dirty="0">
                <a:latin typeface="Aptos"/>
                <a:ea typeface="+mn-lt"/>
                <a:cs typeface="+mn-lt"/>
              </a:rPr>
            </a:br>
            <a:r>
              <a:rPr lang="en-US" sz="1600" b="1" dirty="0">
                <a:solidFill>
                  <a:schemeClr val="accent3">
                    <a:lumMod val="25000"/>
                  </a:schemeClr>
                </a:solidFill>
                <a:latin typeface="Aptos"/>
                <a:ea typeface="+mn-lt"/>
                <a:cs typeface="+mn-lt"/>
              </a:rPr>
              <a:t>False Ocean</a:t>
            </a:r>
            <a:r>
              <a:rPr lang="en-US" sz="1600" dirty="0">
                <a:solidFill>
                  <a:schemeClr val="accent3">
                    <a:lumMod val="25000"/>
                  </a:schemeClr>
                </a:solidFill>
                <a:latin typeface="Aptos"/>
                <a:ea typeface="+mn-lt"/>
                <a:cs typeface="+mn-lt"/>
              </a:rPr>
              <a:t> refers to an unsuccessful ocean landing attempt.</a:t>
            </a:r>
            <a:br>
              <a:rPr lang="en-US" sz="1600" dirty="0">
                <a:latin typeface="Aptos"/>
                <a:ea typeface="+mn-lt"/>
                <a:cs typeface="+mn-lt"/>
              </a:rPr>
            </a:br>
            <a:r>
              <a:rPr lang="en-US" sz="1600" b="1" dirty="0">
                <a:solidFill>
                  <a:schemeClr val="accent3">
                    <a:lumMod val="25000"/>
                  </a:schemeClr>
                </a:solidFill>
                <a:latin typeface="Aptos"/>
                <a:ea typeface="+mn-lt"/>
                <a:cs typeface="+mn-lt"/>
              </a:rPr>
              <a:t>True RTLS (Return To Launch Site)</a:t>
            </a:r>
            <a:r>
              <a:rPr lang="en-US" sz="1600" dirty="0">
                <a:solidFill>
                  <a:schemeClr val="accent3">
                    <a:lumMod val="25000"/>
                  </a:schemeClr>
                </a:solidFill>
                <a:latin typeface="Aptos"/>
                <a:ea typeface="+mn-lt"/>
                <a:cs typeface="+mn-lt"/>
              </a:rPr>
              <a:t> means the booster successfully landed back on the ground </a:t>
            </a:r>
            <a:r>
              <a:rPr lang="en-US" sz="1600" dirty="0" err="1">
                <a:solidFill>
                  <a:schemeClr val="accent3">
                    <a:lumMod val="25000"/>
                  </a:schemeClr>
                </a:solidFill>
                <a:latin typeface="Aptos"/>
                <a:ea typeface="+mn-lt"/>
                <a:cs typeface="+mn-lt"/>
              </a:rPr>
              <a:t>pad,while</a:t>
            </a:r>
            <a:r>
              <a:rPr lang="en-US" sz="1600" dirty="0">
                <a:solidFill>
                  <a:schemeClr val="accent3">
                    <a:lumMod val="25000"/>
                  </a:schemeClr>
                </a:solidFill>
                <a:latin typeface="Aptos"/>
                <a:ea typeface="+mn-lt"/>
                <a:cs typeface="+mn-lt"/>
              </a:rPr>
              <a:t> </a:t>
            </a:r>
            <a:r>
              <a:rPr lang="en-US" sz="1600" b="1" dirty="0">
                <a:solidFill>
                  <a:schemeClr val="accent3">
                    <a:lumMod val="25000"/>
                  </a:schemeClr>
                </a:solidFill>
                <a:latin typeface="Aptos"/>
                <a:ea typeface="+mn-lt"/>
                <a:cs typeface="+mn-lt"/>
              </a:rPr>
              <a:t>False RTLS</a:t>
            </a:r>
            <a:r>
              <a:rPr lang="en-US" sz="1600" dirty="0">
                <a:solidFill>
                  <a:schemeClr val="accent3">
                    <a:lumMod val="25000"/>
                  </a:schemeClr>
                </a:solidFill>
                <a:latin typeface="Aptos"/>
                <a:ea typeface="+mn-lt"/>
                <a:cs typeface="+mn-lt"/>
              </a:rPr>
              <a:t> indicates a failed landing attempt at the same site.</a:t>
            </a:r>
            <a:br>
              <a:rPr lang="en-US" sz="1600" dirty="0">
                <a:latin typeface="Aptos"/>
                <a:ea typeface="+mn-lt"/>
                <a:cs typeface="+mn-lt"/>
              </a:rPr>
            </a:br>
            <a:r>
              <a:rPr lang="en-US" sz="1600" b="1" dirty="0">
                <a:solidFill>
                  <a:schemeClr val="accent3">
                    <a:lumMod val="25000"/>
                  </a:schemeClr>
                </a:solidFill>
                <a:latin typeface="Aptos"/>
                <a:ea typeface="+mn-lt"/>
                <a:cs typeface="+mn-lt"/>
              </a:rPr>
              <a:t>True ASDS (Autonomous Spaceport Drone Ship)</a:t>
            </a:r>
            <a:r>
              <a:rPr lang="en-US" sz="1600" dirty="0">
                <a:solidFill>
                  <a:schemeClr val="accent3">
                    <a:lumMod val="25000"/>
                  </a:schemeClr>
                </a:solidFill>
                <a:latin typeface="Aptos"/>
                <a:ea typeface="+mn-lt"/>
                <a:cs typeface="+mn-lt"/>
              </a:rPr>
              <a:t> refers to a successful landing on a drone </a:t>
            </a:r>
            <a:r>
              <a:rPr lang="en-US" sz="1600" dirty="0" err="1">
                <a:solidFill>
                  <a:schemeClr val="accent3">
                    <a:lumMod val="25000"/>
                  </a:schemeClr>
                </a:solidFill>
                <a:latin typeface="Aptos"/>
                <a:ea typeface="+mn-lt"/>
                <a:cs typeface="+mn-lt"/>
              </a:rPr>
              <a:t>ship,while</a:t>
            </a:r>
            <a:r>
              <a:rPr lang="en-US" sz="1600" dirty="0">
                <a:solidFill>
                  <a:schemeClr val="accent3">
                    <a:lumMod val="25000"/>
                  </a:schemeClr>
                </a:solidFill>
                <a:latin typeface="Aptos"/>
                <a:ea typeface="+mn-lt"/>
                <a:cs typeface="+mn-lt"/>
              </a:rPr>
              <a:t> </a:t>
            </a:r>
            <a:r>
              <a:rPr lang="en-US" sz="1600" b="1" dirty="0">
                <a:solidFill>
                  <a:schemeClr val="accent3">
                    <a:lumMod val="25000"/>
                  </a:schemeClr>
                </a:solidFill>
                <a:latin typeface="Aptos"/>
                <a:ea typeface="+mn-lt"/>
                <a:cs typeface="+mn-lt"/>
              </a:rPr>
              <a:t>False ASDS</a:t>
            </a:r>
            <a:r>
              <a:rPr lang="en-US" sz="1600" dirty="0">
                <a:solidFill>
                  <a:schemeClr val="accent3">
                    <a:lumMod val="25000"/>
                  </a:schemeClr>
                </a:solidFill>
                <a:latin typeface="Aptos"/>
                <a:ea typeface="+mn-lt"/>
                <a:cs typeface="+mn-lt"/>
              </a:rPr>
              <a:t> signifies an unsuccessful landing attempt on a drone ship.</a:t>
            </a:r>
          </a:p>
          <a:p>
            <a:pPr marL="0" indent="0">
              <a:buNone/>
            </a:pPr>
            <a:r>
              <a:rPr lang="en-US" sz="1600" dirty="0">
                <a:solidFill>
                  <a:schemeClr val="accent3">
                    <a:lumMod val="25000"/>
                  </a:schemeClr>
                </a:solidFill>
                <a:latin typeface="Aptos"/>
                <a:ea typeface="+mn-lt"/>
                <a:cs typeface="+mn-lt"/>
              </a:rPr>
              <a:t>To simplify analysis, these various outcomes were converted into binary training labels:</a:t>
            </a:r>
            <a:br>
              <a:rPr lang="en-US" sz="1600" dirty="0">
                <a:latin typeface="Aptos"/>
                <a:ea typeface="+mn-lt"/>
                <a:cs typeface="+mn-lt"/>
              </a:rPr>
            </a:br>
            <a:r>
              <a:rPr lang="en-US" sz="1600" dirty="0">
                <a:solidFill>
                  <a:schemeClr val="accent3">
                    <a:lumMod val="25000"/>
                  </a:schemeClr>
                </a:solidFill>
                <a:latin typeface="Aptos"/>
                <a:ea typeface="+mn-lt"/>
                <a:cs typeface="+mn-lt"/>
              </a:rPr>
              <a:t> </a:t>
            </a:r>
            <a:r>
              <a:rPr lang="en-US" sz="1600" b="1" dirty="0">
                <a:solidFill>
                  <a:schemeClr val="accent3">
                    <a:lumMod val="25000"/>
                  </a:schemeClr>
                </a:solidFill>
                <a:latin typeface="Aptos"/>
                <a:ea typeface="+mn-lt"/>
                <a:cs typeface="+mn-lt"/>
              </a:rPr>
              <a:t>"1"</a:t>
            </a:r>
            <a:r>
              <a:rPr lang="en-US" sz="1600" dirty="0">
                <a:solidFill>
                  <a:schemeClr val="accent3">
                    <a:lumMod val="25000"/>
                  </a:schemeClr>
                </a:solidFill>
                <a:latin typeface="Aptos"/>
                <a:ea typeface="+mn-lt"/>
                <a:cs typeface="+mn-lt"/>
              </a:rPr>
              <a:t> indicates a successful booster landing, and </a:t>
            </a:r>
            <a:r>
              <a:rPr lang="en-US" sz="1600" b="1" dirty="0">
                <a:solidFill>
                  <a:schemeClr val="accent3">
                    <a:lumMod val="25000"/>
                  </a:schemeClr>
                </a:solidFill>
                <a:latin typeface="Aptos"/>
                <a:ea typeface="+mn-lt"/>
                <a:cs typeface="+mn-lt"/>
              </a:rPr>
              <a:t>"0"</a:t>
            </a:r>
            <a:r>
              <a:rPr lang="en-US" sz="1600" dirty="0">
                <a:solidFill>
                  <a:schemeClr val="accent3">
                    <a:lumMod val="25000"/>
                  </a:schemeClr>
                </a:solidFill>
                <a:latin typeface="Aptos"/>
                <a:ea typeface="+mn-lt"/>
                <a:cs typeface="+mn-lt"/>
              </a:rPr>
              <a:t> represents a failure.</a:t>
            </a:r>
            <a:endParaRPr lang="en-US" sz="1600">
              <a:solidFill>
                <a:schemeClr val="accent3">
                  <a:lumMod val="25000"/>
                </a:schemeClr>
              </a:solidFill>
              <a:latin typeface="Aptos"/>
            </a:endParaRPr>
          </a:p>
          <a:p>
            <a:pPr marL="0" indent="0">
              <a:buNone/>
            </a:pPr>
            <a:endParaRPr lang="en-US" sz="1600" dirty="0">
              <a:solidFill>
                <a:schemeClr val="accent3">
                  <a:lumMod val="25000"/>
                </a:schemeClr>
              </a:solidFill>
              <a:latin typeface="Aptos"/>
              <a:ea typeface="Calibri"/>
              <a:cs typeface="Calibri"/>
            </a:endParaRPr>
          </a:p>
          <a:p>
            <a:pPr marL="0" indent="0">
              <a:buNone/>
            </a:pPr>
            <a:endParaRPr lang="en-US" sz="1600" b="1" dirty="0">
              <a:solidFill>
                <a:schemeClr val="accent3">
                  <a:lumMod val="25000"/>
                </a:schemeClr>
              </a:solidFill>
              <a:latin typeface="Aptos"/>
              <a:ea typeface="Calibri"/>
              <a:cs typeface="Calibri"/>
            </a:endParaRPr>
          </a:p>
          <a:p>
            <a:pPr marL="0" indent="0">
              <a:buNone/>
            </a:pPr>
            <a:endParaRPr lang="en-US" sz="1800" dirty="0">
              <a:solidFill>
                <a:srgbClr val="292929"/>
              </a:solidFill>
              <a:latin typeface="Aptos"/>
            </a:endParaRPr>
          </a:p>
          <a:p>
            <a:pPr marL="0" indent="0">
              <a:buNone/>
            </a:pPr>
            <a:endParaRPr lang="en-US" sz="1800" dirty="0">
              <a:latin typeface="Aptos"/>
            </a:endParaRPr>
          </a:p>
          <a:p>
            <a:endParaRPr lang="en-US" sz="1800" dirty="0">
              <a:latin typeface="Aptos"/>
            </a:endParaRPr>
          </a:p>
          <a:p>
            <a:endParaRPr lang="en-US" sz="1800" dirty="0">
              <a:latin typeface="Aptos"/>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descr="A diagram of a diagram&#10;&#10;AI-generated content may be incorrect.">
            <a:extLst>
              <a:ext uri="{FF2B5EF4-FFF2-40B4-BE49-F238E27FC236}">
                <a16:creationId xmlns:a16="http://schemas.microsoft.com/office/drawing/2014/main" id="{61A454B1-996E-7E23-F43B-0B3C501322E3}"/>
              </a:ext>
            </a:extLst>
          </p:cNvPr>
          <p:cNvPicPr>
            <a:picLocks noChangeAspect="1"/>
          </p:cNvPicPr>
          <p:nvPr/>
        </p:nvPicPr>
        <p:blipFill>
          <a:blip r:embed="rId4"/>
          <a:stretch>
            <a:fillRect/>
          </a:stretch>
        </p:blipFill>
        <p:spPr>
          <a:xfrm>
            <a:off x="7101844" y="817926"/>
            <a:ext cx="3231430" cy="580937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2321" y="1196451"/>
            <a:ext cx="10535553" cy="5406952"/>
          </a:xfrm>
          <a:prstGeom prst="rect">
            <a:avLst/>
          </a:prstGeom>
        </p:spPr>
        <p:txBody>
          <a:bodyPr lIns="91440" tIns="45720" rIns="91440" bIns="45720" anchor="t"/>
          <a:lstStyle/>
          <a:p>
            <a:pPr>
              <a:buNone/>
            </a:pPr>
            <a:r>
              <a:rPr lang="en-US" sz="2200" b="1" dirty="0">
                <a:solidFill>
                  <a:schemeClr val="accent3">
                    <a:lumMod val="25000"/>
                  </a:schemeClr>
                </a:solidFill>
                <a:latin typeface="Aptos"/>
                <a:ea typeface="+mn-lt"/>
                <a:cs typeface="+mn-lt"/>
              </a:rPr>
              <a:t>GitHub Link: </a:t>
            </a:r>
            <a:r>
              <a:rPr lang="en-US" sz="2200" b="1" dirty="0">
                <a:solidFill>
                  <a:schemeClr val="accent1"/>
                </a:solidFill>
                <a:latin typeface="Aptos"/>
                <a:ea typeface="+mn-lt"/>
                <a:cs typeface="+mn-lt"/>
                <a:hlinkClick r:id="rId3">
                  <a:extLst>
                    <a:ext uri="{A12FA001-AC4F-418D-AE19-62706E023703}">
                      <ahyp:hlinkClr xmlns:ahyp="http://schemas.microsoft.com/office/drawing/2018/hyperlinkcolor" val="tx"/>
                    </a:ext>
                  </a:extLst>
                </a:hlinkClick>
              </a:rPr>
              <a:t>EDA with Data Visualization</a:t>
            </a:r>
            <a:endParaRPr lang="en-US" sz="2200" b="1">
              <a:solidFill>
                <a:schemeClr val="accent1"/>
              </a:solidFill>
              <a:latin typeface="Aptos"/>
              <a:ea typeface="+mn-lt"/>
              <a:cs typeface="+mn-lt"/>
            </a:endParaRPr>
          </a:p>
          <a:p>
            <a:pPr>
              <a:buNone/>
            </a:pPr>
            <a:r>
              <a:rPr lang="en-US" sz="1500" dirty="0">
                <a:solidFill>
                  <a:schemeClr val="accent3">
                    <a:lumMod val="25000"/>
                  </a:schemeClr>
                </a:solidFill>
                <a:latin typeface="Aptos"/>
                <a:ea typeface="+mn-lt"/>
                <a:cs typeface="+mn-lt"/>
              </a:rPr>
              <a:t>A variety of charts were plotted to explore relationships in the data, including:</a:t>
            </a:r>
            <a:endParaRPr lang="en-US" sz="1500" dirty="0">
              <a:solidFill>
                <a:schemeClr val="accent3">
                  <a:lumMod val="25000"/>
                </a:schemeClr>
              </a:solidFill>
              <a:latin typeface="Aptos"/>
              <a:ea typeface="Calibri"/>
              <a:cs typeface="Calibri"/>
            </a:endParaRPr>
          </a:p>
          <a:p>
            <a:pPr>
              <a:buFont typeface="Arial"/>
              <a:buChar char="•"/>
            </a:pPr>
            <a:r>
              <a:rPr lang="en-US" sz="1500" dirty="0">
                <a:solidFill>
                  <a:schemeClr val="accent3">
                    <a:lumMod val="25000"/>
                  </a:schemeClr>
                </a:solidFill>
                <a:latin typeface="Aptos"/>
                <a:ea typeface="+mn-lt"/>
                <a:cs typeface="+mn-lt"/>
              </a:rPr>
              <a:t>Flight Number vs. Payload Mass</a:t>
            </a:r>
          </a:p>
          <a:p>
            <a:pPr>
              <a:buFont typeface="Arial"/>
              <a:buChar char="•"/>
            </a:pPr>
            <a:r>
              <a:rPr lang="en-US" sz="1500" dirty="0">
                <a:solidFill>
                  <a:schemeClr val="accent3">
                    <a:lumMod val="25000"/>
                  </a:schemeClr>
                </a:solidFill>
                <a:latin typeface="Aptos"/>
                <a:ea typeface="+mn-lt"/>
                <a:cs typeface="+mn-lt"/>
              </a:rPr>
              <a:t>Flight Number vs. Launch Site</a:t>
            </a:r>
          </a:p>
          <a:p>
            <a:pPr>
              <a:buFont typeface="Arial"/>
              <a:buChar char="•"/>
            </a:pPr>
            <a:r>
              <a:rPr lang="en-US" sz="1500" dirty="0">
                <a:solidFill>
                  <a:schemeClr val="accent3">
                    <a:lumMod val="25000"/>
                  </a:schemeClr>
                </a:solidFill>
                <a:latin typeface="Aptos"/>
                <a:ea typeface="+mn-lt"/>
                <a:cs typeface="+mn-lt"/>
              </a:rPr>
              <a:t>Payload Mass vs. Launch Site</a:t>
            </a:r>
          </a:p>
          <a:p>
            <a:pPr>
              <a:buFont typeface="Arial"/>
              <a:buChar char="•"/>
            </a:pPr>
            <a:r>
              <a:rPr lang="en-US" sz="1500" dirty="0">
                <a:solidFill>
                  <a:schemeClr val="accent3">
                    <a:lumMod val="25000"/>
                  </a:schemeClr>
                </a:solidFill>
                <a:latin typeface="Aptos"/>
                <a:ea typeface="+mn-lt"/>
                <a:cs typeface="+mn-lt"/>
              </a:rPr>
              <a:t>Orbit Type vs. Success Rate</a:t>
            </a:r>
          </a:p>
          <a:p>
            <a:pPr>
              <a:buFont typeface="Arial"/>
              <a:buChar char="•"/>
            </a:pPr>
            <a:r>
              <a:rPr lang="en-US" sz="1500" dirty="0">
                <a:solidFill>
                  <a:schemeClr val="accent3">
                    <a:lumMod val="25000"/>
                  </a:schemeClr>
                </a:solidFill>
                <a:latin typeface="Aptos"/>
                <a:ea typeface="+mn-lt"/>
                <a:cs typeface="+mn-lt"/>
              </a:rPr>
              <a:t>Flight Number vs. Orbit Type</a:t>
            </a:r>
          </a:p>
          <a:p>
            <a:pPr>
              <a:buFont typeface="Arial"/>
              <a:buChar char="•"/>
            </a:pPr>
            <a:r>
              <a:rPr lang="en-US" sz="1500" dirty="0">
                <a:solidFill>
                  <a:schemeClr val="accent3">
                    <a:lumMod val="25000"/>
                  </a:schemeClr>
                </a:solidFill>
                <a:latin typeface="Aptos"/>
                <a:ea typeface="+mn-lt"/>
                <a:cs typeface="+mn-lt"/>
              </a:rPr>
              <a:t>Payload Mass vs. Orbit Type</a:t>
            </a:r>
          </a:p>
          <a:p>
            <a:pPr>
              <a:buFont typeface="Arial"/>
              <a:buChar char="•"/>
            </a:pPr>
            <a:r>
              <a:rPr lang="en-US" sz="1500" dirty="0">
                <a:solidFill>
                  <a:schemeClr val="accent3">
                    <a:lumMod val="25000"/>
                  </a:schemeClr>
                </a:solidFill>
                <a:latin typeface="Aptos"/>
                <a:ea typeface="+mn-lt"/>
                <a:cs typeface="+mn-lt"/>
              </a:rPr>
              <a:t>Yearly Trend of Success Rate</a:t>
            </a:r>
          </a:p>
          <a:p>
            <a:pPr marL="0" indent="0">
              <a:buNone/>
            </a:pPr>
            <a:r>
              <a:rPr lang="en-US" sz="1500" b="1" dirty="0">
                <a:solidFill>
                  <a:schemeClr val="accent3">
                    <a:lumMod val="25000"/>
                  </a:schemeClr>
                </a:solidFill>
                <a:latin typeface="Aptos"/>
                <a:ea typeface="+mn-lt"/>
                <a:cs typeface="+mn-lt"/>
              </a:rPr>
              <a:t>Chart Interpretations</a:t>
            </a:r>
          </a:p>
          <a:p>
            <a:pPr>
              <a:buFont typeface="Arial"/>
              <a:buChar char="•"/>
            </a:pPr>
            <a:r>
              <a:rPr lang="en-US" sz="1500" dirty="0">
                <a:solidFill>
                  <a:schemeClr val="accent3">
                    <a:lumMod val="25000"/>
                  </a:schemeClr>
                </a:solidFill>
                <a:latin typeface="Aptos"/>
                <a:ea typeface="+mn-lt"/>
                <a:cs typeface="+mn-lt"/>
              </a:rPr>
              <a:t>Scatter Plots</a:t>
            </a:r>
            <a:br>
              <a:rPr lang="en-US" sz="1500" dirty="0">
                <a:latin typeface="Aptos"/>
                <a:ea typeface="+mn-lt"/>
                <a:cs typeface="+mn-lt"/>
              </a:rPr>
            </a:br>
            <a:r>
              <a:rPr lang="en-US" sz="1500" dirty="0">
                <a:solidFill>
                  <a:schemeClr val="accent3">
                    <a:lumMod val="25000"/>
                  </a:schemeClr>
                </a:solidFill>
                <a:latin typeface="Aptos"/>
                <a:ea typeface="+mn-lt"/>
                <a:cs typeface="+mn-lt"/>
              </a:rPr>
              <a:t> Used to reveal potential relationships between numerical variables. If a clear trend is observed, these variables may be useful features in a machine learning model.</a:t>
            </a:r>
          </a:p>
          <a:p>
            <a:pPr>
              <a:buFont typeface="Arial"/>
              <a:buChar char="•"/>
            </a:pPr>
            <a:r>
              <a:rPr lang="en-US" sz="1500" dirty="0">
                <a:solidFill>
                  <a:schemeClr val="accent3">
                    <a:lumMod val="25000"/>
                  </a:schemeClr>
                </a:solidFill>
                <a:latin typeface="Aptos"/>
                <a:ea typeface="+mn-lt"/>
                <a:cs typeface="+mn-lt"/>
              </a:rPr>
              <a:t>Bar Charts</a:t>
            </a:r>
            <a:br>
              <a:rPr lang="en-US" sz="1500" dirty="0">
                <a:latin typeface="Aptos"/>
                <a:ea typeface="+mn-lt"/>
                <a:cs typeface="+mn-lt"/>
              </a:rPr>
            </a:br>
            <a:r>
              <a:rPr lang="en-US" sz="1500" dirty="0">
                <a:solidFill>
                  <a:schemeClr val="accent3">
                    <a:lumMod val="25000"/>
                  </a:schemeClr>
                </a:solidFill>
                <a:latin typeface="Aptos"/>
                <a:ea typeface="+mn-lt"/>
                <a:cs typeface="+mn-lt"/>
              </a:rPr>
              <a:t> Help compare discrete categories. They highlight how different categorical features (like orbit type or launch site) relate to outcomes such as success rates.</a:t>
            </a:r>
          </a:p>
          <a:p>
            <a:pPr>
              <a:buFont typeface="Arial"/>
              <a:buChar char="•"/>
            </a:pPr>
            <a:r>
              <a:rPr lang="en-US" sz="1500" dirty="0">
                <a:solidFill>
                  <a:schemeClr val="accent3">
                    <a:lumMod val="25000"/>
                  </a:schemeClr>
                </a:solidFill>
                <a:latin typeface="Aptos"/>
                <a:ea typeface="+mn-lt"/>
                <a:cs typeface="+mn-lt"/>
              </a:rPr>
              <a:t>Line Charts</a:t>
            </a:r>
            <a:br>
              <a:rPr lang="en-US" sz="1500" dirty="0">
                <a:latin typeface="Aptos"/>
                <a:ea typeface="+mn-lt"/>
                <a:cs typeface="+mn-lt"/>
              </a:rPr>
            </a:br>
            <a:r>
              <a:rPr lang="en-US" sz="1500" dirty="0">
                <a:solidFill>
                  <a:schemeClr val="accent3">
                    <a:lumMod val="25000"/>
                  </a:schemeClr>
                </a:solidFill>
                <a:latin typeface="Aptos"/>
                <a:ea typeface="+mn-lt"/>
                <a:cs typeface="+mn-lt"/>
              </a:rPr>
              <a:t> Visualize trends over time, particularly helpful for analyzing progress or performance year by year (e.g., success rate over time).</a:t>
            </a:r>
          </a:p>
          <a:p>
            <a:pPr marL="0" indent="0">
              <a:buNone/>
            </a:pPr>
            <a:endParaRPr lang="en-US" sz="1500" b="1" dirty="0">
              <a:solidFill>
                <a:schemeClr val="accent3">
                  <a:lumMod val="25000"/>
                </a:schemeClr>
              </a:solidFill>
              <a:latin typeface="Aptos"/>
              <a:ea typeface="+mn-lt"/>
              <a:cs typeface="+mn-lt"/>
            </a:endParaRPr>
          </a:p>
          <a:p>
            <a:pPr marL="0" indent="0">
              <a:lnSpc>
                <a:spcPct val="100000"/>
              </a:lnSpc>
              <a:spcBef>
                <a:spcPts val="1400"/>
              </a:spcBef>
              <a:buNone/>
            </a:pPr>
            <a:endParaRPr lang="en-US" sz="1500" dirty="0">
              <a:solidFill>
                <a:schemeClr val="accent3">
                  <a:lumMod val="25000"/>
                </a:schemeClr>
              </a:solidFill>
              <a:latin typeface="Aptos"/>
              <a:ea typeface="Calibri"/>
              <a:cs typeface="Calibr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2575"/>
            <a:ext cx="10333589" cy="4879338"/>
          </a:xfrm>
          <a:prstGeom prst="rect">
            <a:avLst/>
          </a:prstGeom>
        </p:spPr>
        <p:txBody>
          <a:bodyPr lIns="91440" tIns="45720" rIns="91440" bIns="45720" anchor="t"/>
          <a:lstStyle/>
          <a:p>
            <a:pPr marL="0" indent="0">
              <a:lnSpc>
                <a:spcPct val="100000"/>
              </a:lnSpc>
              <a:spcBef>
                <a:spcPts val="1400"/>
              </a:spcBef>
              <a:buNone/>
            </a:pPr>
            <a:r>
              <a:rPr lang="en-US" sz="2200" b="1" dirty="0">
                <a:solidFill>
                  <a:schemeClr val="accent3">
                    <a:lumMod val="25000"/>
                  </a:schemeClr>
                </a:solidFill>
                <a:latin typeface="Abadi"/>
              </a:rPr>
              <a:t>GitHub Link: </a:t>
            </a:r>
            <a:r>
              <a:rPr lang="en-US" sz="2200" b="1" dirty="0">
                <a:solidFill>
                  <a:schemeClr val="accent1"/>
                </a:solidFill>
                <a:latin typeface="Abadi"/>
                <a:hlinkClick r:id="rId3">
                  <a:extLst>
                    <a:ext uri="{A12FA001-AC4F-418D-AE19-62706E023703}">
                      <ahyp:hlinkClr xmlns:ahyp="http://schemas.microsoft.com/office/drawing/2018/hyperlinkcolor" val="tx"/>
                    </a:ext>
                  </a:extLst>
                </a:hlinkClick>
              </a:rPr>
              <a:t>EDA with SQL</a:t>
            </a:r>
            <a:endParaRPr lang="en-US" sz="2200" b="1" dirty="0">
              <a:solidFill>
                <a:schemeClr val="accent1"/>
              </a:solidFill>
              <a:latin typeface="Abadi" panose="020B0604020104020204" pitchFamily="34" charset="0"/>
            </a:endParaRPr>
          </a:p>
          <a:p>
            <a:pPr>
              <a:buFont typeface="Arial"/>
              <a:buChar char="•"/>
            </a:pPr>
            <a:r>
              <a:rPr lang="en-US" sz="1600" dirty="0">
                <a:solidFill>
                  <a:schemeClr val="accent3">
                    <a:lumMod val="25000"/>
                  </a:schemeClr>
                </a:solidFill>
                <a:latin typeface="Aptos"/>
                <a:ea typeface="+mn-lt"/>
                <a:cs typeface="+mn-lt"/>
              </a:rPr>
              <a:t>Retrieved the names of all unique launch sites used in missions.</a:t>
            </a:r>
            <a:endParaRPr lang="en-US" sz="1600" dirty="0">
              <a:solidFill>
                <a:schemeClr val="accent3">
                  <a:lumMod val="25000"/>
                </a:schemeClr>
              </a:solidFill>
              <a:latin typeface="Aptos"/>
            </a:endParaRPr>
          </a:p>
          <a:p>
            <a:pPr>
              <a:buFont typeface="Arial"/>
              <a:buChar char="•"/>
            </a:pPr>
            <a:r>
              <a:rPr lang="en-US" sz="1600" dirty="0">
                <a:solidFill>
                  <a:schemeClr val="accent3">
                    <a:lumMod val="25000"/>
                  </a:schemeClr>
                </a:solidFill>
                <a:latin typeface="Aptos"/>
                <a:ea typeface="+mn-lt"/>
                <a:cs typeface="+mn-lt"/>
              </a:rPr>
              <a:t>Displayed 5 records where launch site names start with </a:t>
            </a:r>
            <a:r>
              <a:rPr lang="en-US" sz="1600" b="1" dirty="0">
                <a:solidFill>
                  <a:schemeClr val="accent3">
                    <a:lumMod val="25000"/>
                  </a:schemeClr>
                </a:solidFill>
                <a:latin typeface="Aptos"/>
                <a:ea typeface="+mn-lt"/>
                <a:cs typeface="+mn-lt"/>
              </a:rPr>
              <a:t>‘CCA’</a:t>
            </a:r>
            <a:r>
              <a:rPr lang="en-US" sz="1600" dirty="0">
                <a:solidFill>
                  <a:schemeClr val="accent3">
                    <a:lumMod val="25000"/>
                  </a:schemeClr>
                </a:solidFill>
                <a:latin typeface="Aptos"/>
                <a:ea typeface="+mn-lt"/>
                <a:cs typeface="+mn-lt"/>
              </a:rPr>
              <a:t>.</a:t>
            </a:r>
            <a:endParaRPr lang="en-US" sz="1600" dirty="0">
              <a:solidFill>
                <a:schemeClr val="accent3">
                  <a:lumMod val="25000"/>
                </a:schemeClr>
              </a:solidFill>
              <a:latin typeface="Aptos"/>
            </a:endParaRPr>
          </a:p>
          <a:p>
            <a:pPr>
              <a:buFont typeface="Arial"/>
              <a:buChar char="•"/>
            </a:pPr>
            <a:r>
              <a:rPr lang="en-US" sz="1600" dirty="0">
                <a:solidFill>
                  <a:schemeClr val="accent3">
                    <a:lumMod val="25000"/>
                  </a:schemeClr>
                </a:solidFill>
                <a:latin typeface="Aptos"/>
                <a:ea typeface="+mn-lt"/>
                <a:cs typeface="+mn-lt"/>
              </a:rPr>
              <a:t>Calculated the </a:t>
            </a:r>
            <a:r>
              <a:rPr lang="en-US" sz="1600" b="1" dirty="0">
                <a:solidFill>
                  <a:schemeClr val="accent3">
                    <a:lumMod val="25000"/>
                  </a:schemeClr>
                </a:solidFill>
                <a:latin typeface="Aptos"/>
                <a:ea typeface="+mn-lt"/>
                <a:cs typeface="+mn-lt"/>
              </a:rPr>
              <a:t>total payload mass</a:t>
            </a:r>
            <a:r>
              <a:rPr lang="en-US" sz="1600" dirty="0">
                <a:solidFill>
                  <a:schemeClr val="accent3">
                    <a:lumMod val="25000"/>
                  </a:schemeClr>
                </a:solidFill>
                <a:latin typeface="Aptos"/>
                <a:ea typeface="+mn-lt"/>
                <a:cs typeface="+mn-lt"/>
              </a:rPr>
              <a:t> delivered by boosters under NASA’s CRS missions.</a:t>
            </a:r>
            <a:endParaRPr lang="en-US" sz="1600">
              <a:solidFill>
                <a:schemeClr val="accent3">
                  <a:lumMod val="25000"/>
                </a:schemeClr>
              </a:solidFill>
              <a:latin typeface="Aptos"/>
            </a:endParaRPr>
          </a:p>
          <a:p>
            <a:pPr>
              <a:buFont typeface="Arial"/>
              <a:buChar char="•"/>
            </a:pPr>
            <a:r>
              <a:rPr lang="en-US" sz="1600" dirty="0">
                <a:solidFill>
                  <a:schemeClr val="accent3">
                    <a:lumMod val="25000"/>
                  </a:schemeClr>
                </a:solidFill>
                <a:latin typeface="Aptos"/>
                <a:ea typeface="+mn-lt"/>
                <a:cs typeface="+mn-lt"/>
              </a:rPr>
              <a:t>Computed the </a:t>
            </a:r>
            <a:r>
              <a:rPr lang="en-US" sz="1600" b="1" dirty="0">
                <a:solidFill>
                  <a:schemeClr val="accent3">
                    <a:lumMod val="25000"/>
                  </a:schemeClr>
                </a:solidFill>
                <a:latin typeface="Aptos"/>
                <a:ea typeface="+mn-lt"/>
                <a:cs typeface="+mn-lt"/>
              </a:rPr>
              <a:t>average payload mass</a:t>
            </a:r>
            <a:r>
              <a:rPr lang="en-US" sz="1600" dirty="0">
                <a:solidFill>
                  <a:schemeClr val="accent3">
                    <a:lumMod val="25000"/>
                  </a:schemeClr>
                </a:solidFill>
                <a:latin typeface="Aptos"/>
                <a:ea typeface="+mn-lt"/>
                <a:cs typeface="+mn-lt"/>
              </a:rPr>
              <a:t> carried by the </a:t>
            </a:r>
            <a:r>
              <a:rPr lang="en-US" sz="1600" b="1" dirty="0">
                <a:solidFill>
                  <a:schemeClr val="accent3">
                    <a:lumMod val="25000"/>
                  </a:schemeClr>
                </a:solidFill>
                <a:latin typeface="Aptos"/>
                <a:ea typeface="+mn-lt"/>
                <a:cs typeface="+mn-lt"/>
              </a:rPr>
              <a:t>F9 v1.1</a:t>
            </a:r>
            <a:r>
              <a:rPr lang="en-US" sz="1600" dirty="0">
                <a:solidFill>
                  <a:schemeClr val="accent3">
                    <a:lumMod val="25000"/>
                  </a:schemeClr>
                </a:solidFill>
                <a:latin typeface="Aptos"/>
                <a:ea typeface="+mn-lt"/>
                <a:cs typeface="+mn-lt"/>
              </a:rPr>
              <a:t> booster version.</a:t>
            </a:r>
            <a:endParaRPr lang="en-US" sz="1600">
              <a:solidFill>
                <a:schemeClr val="accent3">
                  <a:lumMod val="25000"/>
                </a:schemeClr>
              </a:solidFill>
              <a:latin typeface="Aptos"/>
            </a:endParaRPr>
          </a:p>
          <a:p>
            <a:pPr>
              <a:buFont typeface="Arial"/>
              <a:buChar char="•"/>
            </a:pPr>
            <a:r>
              <a:rPr lang="en-US" sz="1600" dirty="0">
                <a:solidFill>
                  <a:schemeClr val="accent3">
                    <a:lumMod val="25000"/>
                  </a:schemeClr>
                </a:solidFill>
                <a:latin typeface="Aptos"/>
                <a:ea typeface="+mn-lt"/>
                <a:cs typeface="+mn-lt"/>
              </a:rPr>
              <a:t>Identified the </a:t>
            </a:r>
            <a:r>
              <a:rPr lang="en-US" sz="1600" b="1" dirty="0">
                <a:solidFill>
                  <a:schemeClr val="accent3">
                    <a:lumMod val="25000"/>
                  </a:schemeClr>
                </a:solidFill>
                <a:latin typeface="Aptos"/>
                <a:ea typeface="+mn-lt"/>
                <a:cs typeface="+mn-lt"/>
              </a:rPr>
              <a:t>date of the first successful landing</a:t>
            </a:r>
            <a:r>
              <a:rPr lang="en-US" sz="1600" dirty="0">
                <a:solidFill>
                  <a:schemeClr val="accent3">
                    <a:lumMod val="25000"/>
                  </a:schemeClr>
                </a:solidFill>
                <a:latin typeface="Aptos"/>
                <a:ea typeface="+mn-lt"/>
                <a:cs typeface="+mn-lt"/>
              </a:rPr>
              <a:t> on a ground pad.</a:t>
            </a:r>
            <a:endParaRPr lang="en-US" sz="1600">
              <a:solidFill>
                <a:schemeClr val="accent3">
                  <a:lumMod val="25000"/>
                </a:schemeClr>
              </a:solidFill>
              <a:latin typeface="Aptos"/>
            </a:endParaRPr>
          </a:p>
          <a:p>
            <a:pPr>
              <a:buFont typeface="Arial"/>
              <a:buChar char="•"/>
            </a:pPr>
            <a:r>
              <a:rPr lang="en-US" sz="1600" dirty="0">
                <a:solidFill>
                  <a:schemeClr val="accent3">
                    <a:lumMod val="25000"/>
                  </a:schemeClr>
                </a:solidFill>
                <a:latin typeface="Aptos"/>
                <a:ea typeface="+mn-lt"/>
                <a:cs typeface="+mn-lt"/>
              </a:rPr>
              <a:t>Listed boosters that successfully landed on a drone ship and carried payloads </a:t>
            </a:r>
            <a:r>
              <a:rPr lang="en-US" sz="1600" b="1" dirty="0">
                <a:solidFill>
                  <a:schemeClr val="accent3">
                    <a:lumMod val="25000"/>
                  </a:schemeClr>
                </a:solidFill>
                <a:latin typeface="Aptos"/>
                <a:ea typeface="+mn-lt"/>
                <a:cs typeface="+mn-lt"/>
              </a:rPr>
              <a:t>between 4000 and 6000 kg</a:t>
            </a:r>
            <a:r>
              <a:rPr lang="en-US" sz="1600" dirty="0">
                <a:solidFill>
                  <a:schemeClr val="accent3">
                    <a:lumMod val="25000"/>
                  </a:schemeClr>
                </a:solidFill>
                <a:latin typeface="Aptos"/>
                <a:ea typeface="+mn-lt"/>
                <a:cs typeface="+mn-lt"/>
              </a:rPr>
              <a:t>.</a:t>
            </a:r>
            <a:endParaRPr lang="en-US" sz="1600">
              <a:solidFill>
                <a:schemeClr val="accent3">
                  <a:lumMod val="25000"/>
                </a:schemeClr>
              </a:solidFill>
              <a:latin typeface="Aptos"/>
            </a:endParaRPr>
          </a:p>
          <a:p>
            <a:pPr>
              <a:buFont typeface="Arial"/>
              <a:buChar char="•"/>
            </a:pPr>
            <a:r>
              <a:rPr lang="en-US" sz="1600" dirty="0">
                <a:solidFill>
                  <a:schemeClr val="accent3">
                    <a:lumMod val="25000"/>
                  </a:schemeClr>
                </a:solidFill>
                <a:latin typeface="Aptos"/>
                <a:ea typeface="+mn-lt"/>
                <a:cs typeface="+mn-lt"/>
              </a:rPr>
              <a:t>Counted the </a:t>
            </a:r>
            <a:r>
              <a:rPr lang="en-US" sz="1600" b="1" dirty="0">
                <a:solidFill>
                  <a:schemeClr val="accent3">
                    <a:lumMod val="25000"/>
                  </a:schemeClr>
                </a:solidFill>
                <a:latin typeface="Aptos"/>
                <a:ea typeface="+mn-lt"/>
                <a:cs typeface="+mn-lt"/>
              </a:rPr>
              <a:t>number of successful and failed mission outcomes</a:t>
            </a:r>
            <a:r>
              <a:rPr lang="en-US" sz="1600" dirty="0">
                <a:solidFill>
                  <a:schemeClr val="accent3">
                    <a:lumMod val="25000"/>
                  </a:schemeClr>
                </a:solidFill>
                <a:latin typeface="Aptos"/>
                <a:ea typeface="+mn-lt"/>
                <a:cs typeface="+mn-lt"/>
              </a:rPr>
              <a:t>.</a:t>
            </a:r>
            <a:endParaRPr lang="en-US" sz="1600">
              <a:solidFill>
                <a:schemeClr val="accent3">
                  <a:lumMod val="25000"/>
                </a:schemeClr>
              </a:solidFill>
              <a:latin typeface="Aptos"/>
            </a:endParaRPr>
          </a:p>
          <a:p>
            <a:pPr>
              <a:buFont typeface="Arial"/>
              <a:buChar char="•"/>
            </a:pPr>
            <a:r>
              <a:rPr lang="en-US" sz="1600" dirty="0">
                <a:solidFill>
                  <a:schemeClr val="accent3">
                    <a:lumMod val="25000"/>
                  </a:schemeClr>
                </a:solidFill>
                <a:latin typeface="Aptos"/>
                <a:ea typeface="+mn-lt"/>
                <a:cs typeface="+mn-lt"/>
              </a:rPr>
              <a:t>Retrieved booster versions that have carried the </a:t>
            </a:r>
            <a:r>
              <a:rPr lang="en-US" sz="1600" b="1" dirty="0">
                <a:solidFill>
                  <a:schemeClr val="accent3">
                    <a:lumMod val="25000"/>
                  </a:schemeClr>
                </a:solidFill>
                <a:latin typeface="Aptos"/>
                <a:ea typeface="+mn-lt"/>
                <a:cs typeface="+mn-lt"/>
              </a:rPr>
              <a:t>maximum payload mass</a:t>
            </a:r>
            <a:r>
              <a:rPr lang="en-US" sz="1600" dirty="0">
                <a:solidFill>
                  <a:schemeClr val="accent3">
                    <a:lumMod val="25000"/>
                  </a:schemeClr>
                </a:solidFill>
                <a:latin typeface="Aptos"/>
                <a:ea typeface="+mn-lt"/>
                <a:cs typeface="+mn-lt"/>
              </a:rPr>
              <a:t>.</a:t>
            </a:r>
            <a:endParaRPr lang="en-US" sz="1600">
              <a:solidFill>
                <a:schemeClr val="accent3">
                  <a:lumMod val="25000"/>
                </a:schemeClr>
              </a:solidFill>
              <a:latin typeface="Aptos"/>
            </a:endParaRPr>
          </a:p>
          <a:p>
            <a:pPr>
              <a:buFont typeface="Arial"/>
              <a:buChar char="•"/>
            </a:pPr>
            <a:r>
              <a:rPr lang="en-US" sz="1600" dirty="0">
                <a:solidFill>
                  <a:schemeClr val="accent3">
                    <a:lumMod val="25000"/>
                  </a:schemeClr>
                </a:solidFill>
                <a:latin typeface="Aptos"/>
                <a:ea typeface="+mn-lt"/>
                <a:cs typeface="+mn-lt"/>
              </a:rPr>
              <a:t>Extracted data on </a:t>
            </a:r>
            <a:r>
              <a:rPr lang="en-US" sz="1600" b="1" dirty="0">
                <a:solidFill>
                  <a:schemeClr val="accent3">
                    <a:lumMod val="25000"/>
                  </a:schemeClr>
                </a:solidFill>
                <a:latin typeface="Aptos"/>
                <a:ea typeface="+mn-lt"/>
                <a:cs typeface="+mn-lt"/>
              </a:rPr>
              <a:t>failed drone ship landings</a:t>
            </a:r>
            <a:r>
              <a:rPr lang="en-US" sz="1600" dirty="0">
                <a:solidFill>
                  <a:schemeClr val="accent3">
                    <a:lumMod val="25000"/>
                  </a:schemeClr>
                </a:solidFill>
                <a:latin typeface="Aptos"/>
                <a:ea typeface="+mn-lt"/>
                <a:cs typeface="+mn-lt"/>
              </a:rPr>
              <a:t> in 2015, along with booster versions and launch site names.</a:t>
            </a:r>
            <a:endParaRPr lang="en-US" sz="1600">
              <a:solidFill>
                <a:schemeClr val="accent3">
                  <a:lumMod val="25000"/>
                </a:schemeClr>
              </a:solidFill>
              <a:latin typeface="Aptos"/>
            </a:endParaRPr>
          </a:p>
          <a:p>
            <a:pPr>
              <a:buFont typeface="Arial"/>
              <a:buChar char="•"/>
            </a:pPr>
            <a:r>
              <a:rPr lang="en-US" sz="1600" dirty="0">
                <a:solidFill>
                  <a:schemeClr val="accent3">
                    <a:lumMod val="25000"/>
                  </a:schemeClr>
                </a:solidFill>
                <a:latin typeface="Aptos"/>
                <a:ea typeface="+mn-lt"/>
                <a:cs typeface="+mn-lt"/>
              </a:rPr>
              <a:t>Ranked landing outcomes (e.g., </a:t>
            </a:r>
            <a:r>
              <a:rPr lang="en-US" sz="1600" i="1" dirty="0">
                <a:solidFill>
                  <a:schemeClr val="accent3">
                    <a:lumMod val="25000"/>
                  </a:schemeClr>
                </a:solidFill>
                <a:latin typeface="Aptos"/>
                <a:ea typeface="+mn-lt"/>
                <a:cs typeface="+mn-lt"/>
              </a:rPr>
              <a:t>Failure – drone ship</a:t>
            </a:r>
            <a:r>
              <a:rPr lang="en-US" sz="1600" dirty="0">
                <a:solidFill>
                  <a:schemeClr val="accent3">
                    <a:lumMod val="25000"/>
                  </a:schemeClr>
                </a:solidFill>
                <a:latin typeface="Aptos"/>
                <a:ea typeface="+mn-lt"/>
                <a:cs typeface="+mn-lt"/>
              </a:rPr>
              <a:t>, </a:t>
            </a:r>
            <a:r>
              <a:rPr lang="en-US" sz="1600" i="1" dirty="0">
                <a:solidFill>
                  <a:schemeClr val="accent3">
                    <a:lumMod val="25000"/>
                  </a:schemeClr>
                </a:solidFill>
                <a:latin typeface="Aptos"/>
                <a:ea typeface="+mn-lt"/>
                <a:cs typeface="+mn-lt"/>
              </a:rPr>
              <a:t>Success – ground pad</a:t>
            </a:r>
            <a:r>
              <a:rPr lang="en-US" sz="1600" dirty="0">
                <a:solidFill>
                  <a:schemeClr val="accent3">
                    <a:lumMod val="25000"/>
                  </a:schemeClr>
                </a:solidFill>
                <a:latin typeface="Aptos"/>
                <a:ea typeface="+mn-lt"/>
                <a:cs typeface="+mn-lt"/>
              </a:rPr>
              <a:t>) </a:t>
            </a:r>
            <a:r>
              <a:rPr lang="en-US" sz="1600" b="1" dirty="0">
                <a:solidFill>
                  <a:schemeClr val="accent3">
                    <a:lumMod val="25000"/>
                  </a:schemeClr>
                </a:solidFill>
                <a:latin typeface="Aptos"/>
                <a:ea typeface="+mn-lt"/>
                <a:cs typeface="+mn-lt"/>
              </a:rPr>
              <a:t>between 2010-06-04 and 2017-03-20</a:t>
            </a:r>
            <a:r>
              <a:rPr lang="en-US" sz="1600" dirty="0">
                <a:solidFill>
                  <a:schemeClr val="accent3">
                    <a:lumMod val="25000"/>
                  </a:schemeClr>
                </a:solidFill>
                <a:latin typeface="Aptos"/>
                <a:ea typeface="+mn-lt"/>
                <a:cs typeface="+mn-lt"/>
              </a:rPr>
              <a:t> in descending order of count.</a:t>
            </a:r>
            <a:endParaRPr lang="en-US" sz="1600">
              <a:solidFill>
                <a:schemeClr val="accent3">
                  <a:lumMod val="25000"/>
                </a:schemeClr>
              </a:solidFill>
              <a:latin typeface="Aptos"/>
            </a:endParaRPr>
          </a:p>
          <a:p>
            <a:pPr marL="0" indent="0">
              <a:lnSpc>
                <a:spcPct val="100000"/>
              </a:lnSpc>
              <a:spcBef>
                <a:spcPts val="1400"/>
              </a:spcBef>
              <a:buNone/>
            </a:pPr>
            <a:endParaRPr lang="en-US" sz="2200" b="1" dirty="0">
              <a:solidFill>
                <a:schemeClr val="accent3">
                  <a:lumMod val="25000"/>
                </a:schemeClr>
              </a:solidFill>
              <a:latin typeface="Abadi"/>
              <a:ea typeface="Calibri" panose="020F0502020204030204"/>
              <a:cs typeface="Calibri" panose="020F0502020204030204"/>
            </a:endParaRPr>
          </a:p>
          <a:p>
            <a:pPr marL="0" indent="0">
              <a:buNone/>
            </a:pPr>
            <a:endParaRPr lang="en-US">
              <a:ea typeface="Calibri" panose="020F0502020204030204"/>
              <a:cs typeface="Calibri" panose="020F0502020204030204"/>
            </a:endParaRPr>
          </a:p>
          <a:p>
            <a:endParaRPr lang="en-US"/>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200" y="1425054"/>
            <a:ext cx="10557600" cy="4801338"/>
          </a:xfrm>
          <a:prstGeom prst="rect">
            <a:avLst/>
          </a:prstGeom>
        </p:spPr>
        <p:txBody>
          <a:bodyPr lIns="91440" tIns="45720" rIns="91440" bIns="45720" anchor="t">
            <a:normAutofit/>
          </a:bodyPr>
          <a:lstStyle/>
          <a:p>
            <a:pPr marL="0" indent="0">
              <a:lnSpc>
                <a:spcPct val="100000"/>
              </a:lnSpc>
              <a:spcBef>
                <a:spcPts val="1400"/>
              </a:spcBef>
              <a:buNone/>
            </a:pPr>
            <a:r>
              <a:rPr lang="en-US" sz="2200" b="1" err="1">
                <a:solidFill>
                  <a:schemeClr val="accent3">
                    <a:lumMod val="25000"/>
                  </a:schemeClr>
                </a:solidFill>
                <a:latin typeface="Abadi"/>
              </a:rPr>
              <a:t>Github</a:t>
            </a:r>
            <a:r>
              <a:rPr lang="en-US" sz="2200" b="1" dirty="0">
                <a:solidFill>
                  <a:schemeClr val="accent3">
                    <a:lumMod val="25000"/>
                  </a:schemeClr>
                </a:solidFill>
                <a:latin typeface="Abadi"/>
              </a:rPr>
              <a:t> Link: </a:t>
            </a:r>
            <a:r>
              <a:rPr lang="en-US" sz="2200" b="1" dirty="0">
                <a:solidFill>
                  <a:schemeClr val="accent1"/>
                </a:solidFill>
                <a:latin typeface="Calibri"/>
                <a:ea typeface="Calibri"/>
                <a:cs typeface="Calibri"/>
                <a:hlinkClick r:id="rId3">
                  <a:extLst>
                    <a:ext uri="{A12FA001-AC4F-418D-AE19-62706E023703}">
                      <ahyp:hlinkClr xmlns:ahyp="http://schemas.microsoft.com/office/drawing/2018/hyperlinkcolor" val="tx"/>
                    </a:ext>
                  </a:extLst>
                </a:hlinkClick>
              </a:rPr>
              <a:t>Interactive Map with Folium</a:t>
            </a:r>
            <a:endParaRPr lang="en-US" sz="2200" b="1">
              <a:solidFill>
                <a:schemeClr val="accent1"/>
              </a:solidFill>
              <a:ea typeface="Calibri" panose="020F0502020204030204"/>
              <a:cs typeface="Calibri" panose="020F0502020204030204"/>
            </a:endParaRPr>
          </a:p>
          <a:p>
            <a:pPr>
              <a:buNone/>
            </a:pPr>
            <a:r>
              <a:rPr lang="en-US" sz="1600" b="1" dirty="0">
                <a:latin typeface="Aptos"/>
              </a:rPr>
              <a:t>Launch Site Markers:</a:t>
            </a:r>
            <a:endParaRPr lang="en-US" sz="1600" b="1" dirty="0">
              <a:latin typeface="Aptos"/>
              <a:ea typeface="Calibri"/>
              <a:cs typeface="Calibri"/>
            </a:endParaRPr>
          </a:p>
          <a:p>
            <a:pPr>
              <a:buFont typeface="Arial"/>
              <a:buChar char="•"/>
            </a:pPr>
            <a:r>
              <a:rPr lang="en-US" sz="1600" dirty="0">
                <a:solidFill>
                  <a:schemeClr val="accent3">
                    <a:lumMod val="25000"/>
                  </a:schemeClr>
                </a:solidFill>
                <a:latin typeface="Aptos"/>
                <a:ea typeface="+mn-lt"/>
                <a:cs typeface="+mn-lt"/>
              </a:rPr>
              <a:t>Placed a circular marker on the map for the </a:t>
            </a:r>
            <a:r>
              <a:rPr lang="en-US" sz="1600" b="1" dirty="0">
                <a:solidFill>
                  <a:schemeClr val="accent3">
                    <a:lumMod val="25000"/>
                  </a:schemeClr>
                </a:solidFill>
                <a:latin typeface="Aptos"/>
                <a:ea typeface="+mn-lt"/>
                <a:cs typeface="+mn-lt"/>
              </a:rPr>
              <a:t>NASA Johnson Space Center</a:t>
            </a:r>
            <a:r>
              <a:rPr lang="en-US" sz="1600" dirty="0">
                <a:solidFill>
                  <a:schemeClr val="accent3">
                    <a:lumMod val="25000"/>
                  </a:schemeClr>
                </a:solidFill>
                <a:latin typeface="Aptos"/>
                <a:ea typeface="+mn-lt"/>
                <a:cs typeface="+mn-lt"/>
              </a:rPr>
              <a:t>, using its latitude and longitude as the initial reference point.</a:t>
            </a:r>
            <a:endParaRPr lang="en-US" sz="1600" dirty="0">
              <a:solidFill>
                <a:schemeClr val="accent3">
                  <a:lumMod val="25000"/>
                </a:schemeClr>
              </a:solidFill>
              <a:latin typeface="Aptos"/>
              <a:ea typeface="Calibri"/>
              <a:cs typeface="Calibri"/>
            </a:endParaRPr>
          </a:p>
          <a:p>
            <a:pPr>
              <a:buFont typeface="Arial"/>
              <a:buChar char="•"/>
            </a:pPr>
            <a:r>
              <a:rPr lang="en-US" sz="1600" dirty="0">
                <a:solidFill>
                  <a:schemeClr val="accent3">
                    <a:lumMod val="25000"/>
                  </a:schemeClr>
                </a:solidFill>
                <a:latin typeface="Aptos"/>
                <a:ea typeface="+mn-lt"/>
                <a:cs typeface="+mn-lt"/>
              </a:rPr>
              <a:t>Added similar markers (with circles, popup labels, and text labels) for </a:t>
            </a:r>
            <a:r>
              <a:rPr lang="en-US" sz="1600" b="1" dirty="0">
                <a:solidFill>
                  <a:schemeClr val="accent3">
                    <a:lumMod val="25000"/>
                  </a:schemeClr>
                </a:solidFill>
                <a:latin typeface="Aptos"/>
                <a:ea typeface="+mn-lt"/>
                <a:cs typeface="+mn-lt"/>
              </a:rPr>
              <a:t>all other launch sites</a:t>
            </a:r>
            <a:r>
              <a:rPr lang="en-US" sz="1600" dirty="0">
                <a:solidFill>
                  <a:schemeClr val="accent3">
                    <a:lumMod val="25000"/>
                  </a:schemeClr>
                </a:solidFill>
                <a:latin typeface="Aptos"/>
                <a:ea typeface="+mn-lt"/>
                <a:cs typeface="+mn-lt"/>
              </a:rPr>
              <a:t>, using their coordinates to illustrate geographical locations and their distance from the equator and nearby coastlines.</a:t>
            </a:r>
            <a:br>
              <a:rPr lang="en-US" sz="1600" dirty="0">
                <a:solidFill>
                  <a:schemeClr val="accent3">
                    <a:lumMod val="25000"/>
                  </a:schemeClr>
                </a:solidFill>
                <a:latin typeface="Aptos"/>
                <a:ea typeface="+mn-lt"/>
                <a:cs typeface="+mn-lt"/>
              </a:rPr>
            </a:br>
            <a:endParaRPr lang="en-US" sz="1600">
              <a:solidFill>
                <a:schemeClr val="accent3">
                  <a:lumMod val="25000"/>
                </a:schemeClr>
              </a:solidFill>
              <a:latin typeface="Aptos"/>
              <a:ea typeface="Calibri"/>
              <a:cs typeface="Calibri"/>
            </a:endParaRPr>
          </a:p>
          <a:p>
            <a:pPr marL="0" indent="0">
              <a:buNone/>
            </a:pPr>
            <a:r>
              <a:rPr lang="en-US" sz="1600" b="1" dirty="0">
                <a:latin typeface="Aptos"/>
              </a:rPr>
              <a:t> Colored Markers Based on Launch Outcomes:</a:t>
            </a:r>
            <a:endParaRPr lang="en-US" sz="1600" b="1">
              <a:latin typeface="Aptos"/>
              <a:ea typeface="Calibri" panose="020F0502020204030204"/>
              <a:cs typeface="Calibri" panose="020F0502020204030204"/>
            </a:endParaRPr>
          </a:p>
          <a:p>
            <a:pPr>
              <a:buFont typeface="Arial"/>
              <a:buChar char="•"/>
            </a:pPr>
            <a:r>
              <a:rPr lang="en-US" sz="1600" dirty="0">
                <a:solidFill>
                  <a:schemeClr val="accent3">
                    <a:lumMod val="25000"/>
                  </a:schemeClr>
                </a:solidFill>
                <a:latin typeface="Aptos"/>
                <a:ea typeface="+mn-lt"/>
                <a:cs typeface="+mn-lt"/>
              </a:rPr>
              <a:t>Used </a:t>
            </a:r>
            <a:r>
              <a:rPr lang="en-US" sz="1600" b="1" dirty="0">
                <a:solidFill>
                  <a:schemeClr val="accent3">
                    <a:lumMod val="25000"/>
                  </a:schemeClr>
                </a:solidFill>
                <a:latin typeface="Aptos"/>
                <a:ea typeface="+mn-lt"/>
                <a:cs typeface="+mn-lt"/>
              </a:rPr>
              <a:t>color-coded markers</a:t>
            </a:r>
            <a:r>
              <a:rPr lang="en-US" sz="1600" dirty="0">
                <a:solidFill>
                  <a:schemeClr val="accent3">
                    <a:lumMod val="25000"/>
                  </a:schemeClr>
                </a:solidFill>
                <a:latin typeface="Aptos"/>
                <a:ea typeface="+mn-lt"/>
                <a:cs typeface="+mn-lt"/>
              </a:rPr>
              <a:t>—</a:t>
            </a:r>
            <a:r>
              <a:rPr lang="en-US" sz="1600" b="1" dirty="0">
                <a:solidFill>
                  <a:schemeClr val="accent3">
                    <a:lumMod val="25000"/>
                  </a:schemeClr>
                </a:solidFill>
                <a:latin typeface="Aptos"/>
                <a:ea typeface="+mn-lt"/>
                <a:cs typeface="+mn-lt"/>
              </a:rPr>
              <a:t>green</a:t>
            </a:r>
            <a:r>
              <a:rPr lang="en-US" sz="1600" dirty="0">
                <a:solidFill>
                  <a:schemeClr val="accent3">
                    <a:lumMod val="25000"/>
                  </a:schemeClr>
                </a:solidFill>
                <a:latin typeface="Aptos"/>
                <a:ea typeface="+mn-lt"/>
                <a:cs typeface="+mn-lt"/>
              </a:rPr>
              <a:t> for successful launches and </a:t>
            </a:r>
            <a:r>
              <a:rPr lang="en-US" sz="1600" b="1" dirty="0">
                <a:solidFill>
                  <a:schemeClr val="accent3">
                    <a:lumMod val="25000"/>
                  </a:schemeClr>
                </a:solidFill>
                <a:latin typeface="Aptos"/>
                <a:ea typeface="+mn-lt"/>
                <a:cs typeface="+mn-lt"/>
              </a:rPr>
              <a:t>red</a:t>
            </a:r>
            <a:r>
              <a:rPr lang="en-US" sz="1600" dirty="0">
                <a:solidFill>
                  <a:schemeClr val="accent3">
                    <a:lumMod val="25000"/>
                  </a:schemeClr>
                </a:solidFill>
                <a:latin typeface="Aptos"/>
                <a:ea typeface="+mn-lt"/>
                <a:cs typeface="+mn-lt"/>
              </a:rPr>
              <a:t> for failed ones—grouped with Marker Clusters to help visualize the success rate at each launch site.</a:t>
            </a:r>
            <a:br>
              <a:rPr lang="en-US" sz="1600" dirty="0">
                <a:solidFill>
                  <a:schemeClr val="accent3">
                    <a:lumMod val="25000"/>
                  </a:schemeClr>
                </a:solidFill>
                <a:latin typeface="Aptos"/>
                <a:ea typeface="+mn-lt"/>
                <a:cs typeface="+mn-lt"/>
              </a:rPr>
            </a:br>
            <a:endParaRPr lang="en-US" sz="1600">
              <a:solidFill>
                <a:schemeClr val="accent3">
                  <a:lumMod val="25000"/>
                </a:schemeClr>
              </a:solidFill>
              <a:latin typeface="Aptos"/>
              <a:ea typeface="Calibri" panose="020F0502020204030204"/>
              <a:cs typeface="Calibri" panose="020F0502020204030204"/>
            </a:endParaRPr>
          </a:p>
          <a:p>
            <a:pPr marL="0" indent="0">
              <a:buNone/>
            </a:pPr>
            <a:r>
              <a:rPr lang="en-US" sz="1600" b="1" dirty="0">
                <a:latin typeface="Aptos"/>
              </a:rPr>
              <a:t>Distance Visualization to Nearby Infrastructure:</a:t>
            </a:r>
            <a:endParaRPr lang="en-US" sz="1600" b="1" dirty="0">
              <a:latin typeface="Aptos"/>
              <a:ea typeface="Calibri" panose="020F0502020204030204"/>
              <a:cs typeface="Calibri" panose="020F0502020204030204"/>
            </a:endParaRPr>
          </a:p>
          <a:p>
            <a:pPr>
              <a:buFont typeface="Arial"/>
              <a:buChar char="•"/>
            </a:pPr>
            <a:r>
              <a:rPr lang="en-US" sz="1600" dirty="0">
                <a:solidFill>
                  <a:schemeClr val="accent3">
                    <a:lumMod val="25000"/>
                  </a:schemeClr>
                </a:solidFill>
                <a:latin typeface="Aptos"/>
                <a:ea typeface="+mn-lt"/>
                <a:cs typeface="+mn-lt"/>
              </a:rPr>
              <a:t>Drew </a:t>
            </a:r>
            <a:r>
              <a:rPr lang="en-US" sz="1600" b="1" dirty="0">
                <a:solidFill>
                  <a:schemeClr val="accent3">
                    <a:lumMod val="25000"/>
                  </a:schemeClr>
                </a:solidFill>
                <a:latin typeface="Aptos"/>
                <a:ea typeface="+mn-lt"/>
                <a:cs typeface="+mn-lt"/>
              </a:rPr>
              <a:t>colored lines</a:t>
            </a:r>
            <a:r>
              <a:rPr lang="en-US" sz="1600" dirty="0">
                <a:solidFill>
                  <a:schemeClr val="accent3">
                    <a:lumMod val="25000"/>
                  </a:schemeClr>
                </a:solidFill>
                <a:latin typeface="Aptos"/>
                <a:ea typeface="+mn-lt"/>
                <a:cs typeface="+mn-lt"/>
              </a:rPr>
              <a:t> from the launch site (e.g., </a:t>
            </a:r>
            <a:r>
              <a:rPr lang="en-US" sz="1600" b="1" dirty="0">
                <a:solidFill>
                  <a:schemeClr val="accent3">
                    <a:lumMod val="25000"/>
                  </a:schemeClr>
                </a:solidFill>
                <a:latin typeface="Aptos"/>
                <a:ea typeface="+mn-lt"/>
                <a:cs typeface="+mn-lt"/>
              </a:rPr>
              <a:t>KSC LC-39A</a:t>
            </a:r>
            <a:r>
              <a:rPr lang="en-US" sz="1600" dirty="0">
                <a:solidFill>
                  <a:schemeClr val="accent3">
                    <a:lumMod val="25000"/>
                  </a:schemeClr>
                </a:solidFill>
                <a:latin typeface="Aptos"/>
                <a:ea typeface="+mn-lt"/>
                <a:cs typeface="+mn-lt"/>
              </a:rPr>
              <a:t>) to nearby points of interest, such as </a:t>
            </a:r>
            <a:r>
              <a:rPr lang="en-US" sz="1600" b="1" dirty="0">
                <a:solidFill>
                  <a:schemeClr val="accent3">
                    <a:lumMod val="25000"/>
                  </a:schemeClr>
                </a:solidFill>
                <a:latin typeface="Aptos"/>
                <a:ea typeface="+mn-lt"/>
                <a:cs typeface="+mn-lt"/>
              </a:rPr>
              <a:t>railways</a:t>
            </a:r>
            <a:r>
              <a:rPr lang="en-US" sz="1600" dirty="0">
                <a:solidFill>
                  <a:schemeClr val="accent3">
                    <a:lumMod val="25000"/>
                  </a:schemeClr>
                </a:solidFill>
                <a:latin typeface="Aptos"/>
                <a:ea typeface="+mn-lt"/>
                <a:cs typeface="+mn-lt"/>
              </a:rPr>
              <a:t>, </a:t>
            </a:r>
            <a:r>
              <a:rPr lang="en-US" sz="1600" b="1" dirty="0">
                <a:solidFill>
                  <a:schemeClr val="accent3">
                    <a:lumMod val="25000"/>
                  </a:schemeClr>
                </a:solidFill>
                <a:latin typeface="Aptos"/>
                <a:ea typeface="+mn-lt"/>
                <a:cs typeface="+mn-lt"/>
              </a:rPr>
              <a:t>highways</a:t>
            </a:r>
            <a:r>
              <a:rPr lang="en-US" sz="1600" dirty="0">
                <a:solidFill>
                  <a:schemeClr val="accent3">
                    <a:lumMod val="25000"/>
                  </a:schemeClr>
                </a:solidFill>
                <a:latin typeface="Aptos"/>
                <a:ea typeface="+mn-lt"/>
                <a:cs typeface="+mn-lt"/>
              </a:rPr>
              <a:t>, </a:t>
            </a:r>
            <a:r>
              <a:rPr lang="en-US" sz="1600" b="1" dirty="0">
                <a:solidFill>
                  <a:schemeClr val="accent3">
                    <a:lumMod val="25000"/>
                  </a:schemeClr>
                </a:solidFill>
                <a:latin typeface="Aptos"/>
                <a:ea typeface="+mn-lt"/>
                <a:cs typeface="+mn-lt"/>
              </a:rPr>
              <a:t>coastlines</a:t>
            </a:r>
            <a:r>
              <a:rPr lang="en-US" sz="1600" dirty="0">
                <a:solidFill>
                  <a:schemeClr val="accent3">
                    <a:lumMod val="25000"/>
                  </a:schemeClr>
                </a:solidFill>
                <a:latin typeface="Aptos"/>
                <a:ea typeface="+mn-lt"/>
                <a:cs typeface="+mn-lt"/>
              </a:rPr>
              <a:t>, and the </a:t>
            </a:r>
            <a:r>
              <a:rPr lang="en-US" sz="1600" b="1" dirty="0">
                <a:solidFill>
                  <a:schemeClr val="accent3">
                    <a:lumMod val="25000"/>
                  </a:schemeClr>
                </a:solidFill>
                <a:latin typeface="Aptos"/>
                <a:ea typeface="+mn-lt"/>
                <a:cs typeface="+mn-lt"/>
              </a:rPr>
              <a:t>nearest city</a:t>
            </a:r>
            <a:r>
              <a:rPr lang="en-US" sz="1600" dirty="0">
                <a:solidFill>
                  <a:schemeClr val="accent3">
                    <a:lumMod val="25000"/>
                  </a:schemeClr>
                </a:solidFill>
                <a:latin typeface="Aptos"/>
                <a:ea typeface="+mn-lt"/>
                <a:cs typeface="+mn-lt"/>
              </a:rPr>
              <a:t>, to show relative distances and surroundings.</a:t>
            </a:r>
            <a:endParaRPr lang="en-US" sz="1600" dirty="0">
              <a:solidFill>
                <a:schemeClr val="accent3">
                  <a:lumMod val="25000"/>
                </a:schemeClr>
              </a:solidFill>
              <a:latin typeface="Aptos"/>
            </a:endParaRPr>
          </a:p>
          <a:p>
            <a:pPr marL="0" indent="0">
              <a:lnSpc>
                <a:spcPct val="100000"/>
              </a:lnSpc>
              <a:spcBef>
                <a:spcPts val="1400"/>
              </a:spcBef>
              <a:buNone/>
            </a:pPr>
            <a:endParaRPr lang="en-US" dirty="0">
              <a:solidFill>
                <a:schemeClr val="accent3">
                  <a:lumMod val="25000"/>
                </a:schemeClr>
              </a:solidFill>
              <a:ea typeface="Calibri" panose="020F0502020204030204"/>
              <a:cs typeface="Calibri" panose="020F0502020204030204"/>
            </a:endParaRPr>
          </a:p>
          <a:p>
            <a:endParaRPr lang="en-US"/>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010" y="1363625"/>
            <a:ext cx="9763589" cy="4837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b="1" dirty="0">
                <a:solidFill>
                  <a:schemeClr val="accent3">
                    <a:lumMod val="25000"/>
                  </a:schemeClr>
                </a:solidFill>
                <a:latin typeface="Aptos"/>
              </a:rPr>
              <a:t>GitHub Link: </a:t>
            </a:r>
            <a:r>
              <a:rPr lang="en-US" sz="2200" b="1" dirty="0">
                <a:solidFill>
                  <a:schemeClr val="accent1"/>
                </a:solidFill>
                <a:latin typeface="Aptos"/>
                <a:hlinkClick r:id="rId3">
                  <a:extLst>
                    <a:ext uri="{A12FA001-AC4F-418D-AE19-62706E023703}">
                      <ahyp:hlinkClr xmlns:ahyp="http://schemas.microsoft.com/office/drawing/2018/hyperlinkcolor" val="tx"/>
                    </a:ext>
                  </a:extLst>
                </a:hlinkClick>
              </a:rPr>
              <a:t>Plotly Dash Dashboard</a:t>
            </a:r>
            <a:endParaRPr lang="en-US" sz="2200" b="1" dirty="0">
              <a:solidFill>
                <a:schemeClr val="accent1"/>
              </a:solidFill>
              <a:latin typeface="Aptos"/>
            </a:endParaRPr>
          </a:p>
          <a:p>
            <a:pPr>
              <a:buNone/>
            </a:pPr>
            <a:endParaRPr lang="en-US" sz="1600" b="1" dirty="0">
              <a:latin typeface="Aptos"/>
              <a:ea typeface="Calibri"/>
              <a:cs typeface="Calibri"/>
            </a:endParaRPr>
          </a:p>
          <a:p>
            <a:pPr>
              <a:buNone/>
            </a:pPr>
            <a:r>
              <a:rPr lang="en-US" sz="1600" b="1" dirty="0">
                <a:latin typeface="Aptos"/>
              </a:rPr>
              <a:t>Launch Site Selection Dropdown:</a:t>
            </a:r>
            <a:r>
              <a:rPr lang="en-US" sz="1600" b="1" dirty="0">
                <a:latin typeface="Aptos"/>
                <a:ea typeface="+mn-lt"/>
                <a:cs typeface="+mn-lt"/>
              </a:rPr>
              <a:t> </a:t>
            </a:r>
            <a:r>
              <a:rPr lang="en-US" sz="1600" dirty="0">
                <a:latin typeface="Aptos"/>
                <a:ea typeface="+mn-lt"/>
                <a:cs typeface="+mn-lt"/>
              </a:rPr>
              <a:t>Implemented a dropdown menu that allows users to choose a specific</a:t>
            </a:r>
            <a:br>
              <a:rPr lang="en-US" sz="1600" dirty="0">
                <a:latin typeface="Aptos"/>
                <a:ea typeface="+mn-lt"/>
                <a:cs typeface="+mn-lt"/>
              </a:rPr>
            </a:br>
            <a:r>
              <a:rPr lang="en-US" sz="1600" dirty="0">
                <a:latin typeface="Aptos"/>
                <a:ea typeface="+mn-lt"/>
                <a:cs typeface="+mn-lt"/>
              </a:rPr>
              <a:t>launch site or view data for all sites collectively.</a:t>
            </a:r>
            <a:endParaRPr lang="en-US" dirty="0"/>
          </a:p>
          <a:p>
            <a:pPr>
              <a:buNone/>
            </a:pPr>
            <a:endParaRPr lang="en-US" sz="1600" dirty="0">
              <a:latin typeface="Aptos"/>
            </a:endParaRPr>
          </a:p>
          <a:p>
            <a:pPr>
              <a:buNone/>
            </a:pPr>
            <a:r>
              <a:rPr lang="en-US" sz="1600" b="1" dirty="0">
                <a:latin typeface="Aptos"/>
              </a:rPr>
              <a:t>Pie Chart Displaying Launch Successes (All Sites / Selected Site):</a:t>
            </a:r>
            <a:endParaRPr lang="en-US" sz="1600" dirty="0">
              <a:latin typeface="Aptos"/>
              <a:ea typeface="+mn-lt"/>
              <a:cs typeface="+mn-lt"/>
            </a:endParaRPr>
          </a:p>
          <a:p>
            <a:pPr>
              <a:buNone/>
            </a:pPr>
            <a:r>
              <a:rPr lang="en-US" sz="1600" dirty="0">
                <a:latin typeface="Aptos"/>
                <a:ea typeface="+mn-lt"/>
                <a:cs typeface="+mn-lt"/>
              </a:rPr>
              <a:t>Integrated a pie chart to visualize the count of successful launches across all sites.</a:t>
            </a:r>
          </a:p>
          <a:p>
            <a:pPr>
              <a:buNone/>
            </a:pPr>
            <a:r>
              <a:rPr lang="en-US" sz="1600" dirty="0">
                <a:latin typeface="Aptos"/>
                <a:ea typeface="+mn-lt"/>
                <a:cs typeface="+mn-lt"/>
              </a:rPr>
              <a:t>When a specific site is selected, the chart updates to compare successful vs. failed launches at that site.</a:t>
            </a:r>
            <a:endParaRPr lang="en-US" sz="1600" dirty="0">
              <a:latin typeface="Aptos"/>
            </a:endParaRPr>
          </a:p>
          <a:p>
            <a:pPr marL="0" indent="0">
              <a:buNone/>
            </a:pPr>
            <a:endParaRPr lang="en-US" sz="1600">
              <a:latin typeface="Aptos"/>
            </a:endParaRPr>
          </a:p>
          <a:p>
            <a:pPr marL="0" indent="0">
              <a:buNone/>
            </a:pPr>
            <a:r>
              <a:rPr lang="en-US" sz="1600" b="1" dirty="0">
                <a:latin typeface="Aptos"/>
              </a:rPr>
              <a:t>Payload Mass Range Slider</a:t>
            </a:r>
            <a:r>
              <a:rPr lang="en-US" sz="1600" dirty="0">
                <a:latin typeface="Aptos"/>
              </a:rPr>
              <a:t>:</a:t>
            </a:r>
            <a:r>
              <a:rPr lang="en-US" sz="1600" dirty="0">
                <a:latin typeface="Aptos"/>
                <a:ea typeface="+mn-lt"/>
                <a:cs typeface="+mn-lt"/>
              </a:rPr>
              <a:t> Added an interactive slider to let users filter data based on payload mass range (in kilograms).</a:t>
            </a:r>
            <a:endParaRPr lang="en-US" dirty="0">
              <a:latin typeface="Calibri"/>
              <a:ea typeface="Calibri"/>
              <a:cs typeface="Calibri"/>
            </a:endParaRPr>
          </a:p>
          <a:p>
            <a:pPr marL="0" indent="0">
              <a:buNone/>
            </a:pPr>
            <a:endParaRPr lang="en-US" sz="1600" b="1" dirty="0">
              <a:latin typeface="Aptos"/>
            </a:endParaRPr>
          </a:p>
          <a:p>
            <a:pPr marL="0" indent="0">
              <a:buNone/>
            </a:pPr>
            <a:r>
              <a:rPr lang="en-US" sz="1600" b="1" dirty="0">
                <a:latin typeface="Aptos"/>
              </a:rPr>
              <a:t>Scatter Plot of Payload vs. Success Rate by Booster Version</a:t>
            </a:r>
            <a:r>
              <a:rPr lang="en-US" sz="1600" dirty="0">
                <a:latin typeface="Aptos"/>
              </a:rPr>
              <a:t>:</a:t>
            </a:r>
            <a:r>
              <a:rPr lang="en-US" sz="1600" dirty="0">
                <a:latin typeface="Aptos"/>
                <a:ea typeface="+mn-lt"/>
                <a:cs typeface="+mn-lt"/>
              </a:rPr>
              <a:t> Created a scatter chart to show how payload mass relates to launch outcomes, categorized by different booster versions.</a:t>
            </a:r>
            <a:endParaRPr lang="en-US" sz="1600">
              <a:latin typeface="Aptos"/>
            </a:endParaRPr>
          </a:p>
          <a:p>
            <a:pPr marL="0" indent="0">
              <a:buNone/>
            </a:pPr>
            <a:endParaRPr lang="en-US" dirty="0">
              <a:ea typeface="Calibri" panose="020F0502020204030204"/>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0010" y="1375625"/>
            <a:ext cx="9775589" cy="4825338"/>
          </a:xfrm>
          <a:prstGeom prst="rect">
            <a:avLst/>
          </a:prstGeom>
        </p:spPr>
        <p:txBody>
          <a:bodyPr lIns="91440" tIns="45720" rIns="91440" bIns="45720" anchor="t">
            <a:normAutofit/>
          </a:bodyPr>
          <a:lstStyle/>
          <a:p>
            <a:pPr marL="0" indent="0">
              <a:lnSpc>
                <a:spcPct val="100000"/>
              </a:lnSpc>
              <a:spcBef>
                <a:spcPts val="1400"/>
              </a:spcBef>
              <a:buNone/>
            </a:pPr>
            <a:r>
              <a:rPr lang="en-US" sz="2200" b="1" dirty="0">
                <a:solidFill>
                  <a:schemeClr val="accent3">
                    <a:lumMod val="25000"/>
                  </a:schemeClr>
                </a:solidFill>
                <a:latin typeface="Abadi"/>
              </a:rPr>
              <a:t>GitHub Link: </a:t>
            </a:r>
            <a:r>
              <a:rPr lang="en-US" sz="2200" dirty="0">
                <a:latin typeface="Abadi"/>
                <a:hlinkClick r:id="rId3"/>
              </a:rPr>
              <a:t>Machine Learning Prediction</a:t>
            </a:r>
            <a:br>
              <a:rPr lang="en-US" sz="2200" dirty="0">
                <a:solidFill>
                  <a:schemeClr val="accent3">
                    <a:lumMod val="25000"/>
                  </a:schemeClr>
                </a:solidFill>
                <a:latin typeface="Abadi"/>
              </a:rPr>
            </a:br>
            <a:br>
              <a:rPr lang="en-US" sz="2200" dirty="0">
                <a:latin typeface="Abadi"/>
              </a:rPr>
            </a:b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descr="A diagram of a method&#10;&#10;AI-generated content may be incorrect.">
            <a:extLst>
              <a:ext uri="{FF2B5EF4-FFF2-40B4-BE49-F238E27FC236}">
                <a16:creationId xmlns:a16="http://schemas.microsoft.com/office/drawing/2014/main" id="{74628641-697D-068C-25A4-57B32075AA3F}"/>
              </a:ext>
            </a:extLst>
          </p:cNvPr>
          <p:cNvPicPr>
            <a:picLocks noChangeAspect="1"/>
          </p:cNvPicPr>
          <p:nvPr/>
        </p:nvPicPr>
        <p:blipFill>
          <a:blip r:embed="rId4"/>
          <a:stretch>
            <a:fillRect/>
          </a:stretch>
        </p:blipFill>
        <p:spPr>
          <a:xfrm>
            <a:off x="1980767" y="1848000"/>
            <a:ext cx="6940466" cy="501000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94973" y="1523400"/>
            <a:ext cx="3374238" cy="3949588"/>
          </a:xfrm>
          <a:prstGeom prst="rect">
            <a:avLst/>
          </a:prstGeom>
        </p:spPr>
        <p:txBody>
          <a:bodyPr lIns="91440" tIns="45720" rIns="91440" bIns="45720" anchor="t">
            <a:normAutofit/>
          </a:bodyPr>
          <a:lstStyle/>
          <a:p>
            <a:pPr marL="0" indent="0">
              <a:lnSpc>
                <a:spcPct val="100000"/>
              </a:lnSpc>
              <a:spcBef>
                <a:spcPts val="1400"/>
              </a:spcBef>
              <a:buNone/>
            </a:pPr>
            <a:r>
              <a:rPr lang="en-CA" sz="1600" dirty="0">
                <a:solidFill>
                  <a:schemeClr val="accent3">
                    <a:lumMod val="25000"/>
                  </a:schemeClr>
                </a:solidFill>
                <a:latin typeface="Aptos"/>
                <a:ea typeface="+mn-lt"/>
                <a:cs typeface="+mn-lt"/>
              </a:rPr>
              <a:t>Explanation: </a:t>
            </a:r>
            <a:endParaRPr lang="en-US" sz="1600" dirty="0">
              <a:solidFill>
                <a:schemeClr val="accent3">
                  <a:lumMod val="25000"/>
                </a:schemeClr>
              </a:solidFill>
              <a:latin typeface="Aptos"/>
              <a:ea typeface="+mn-lt"/>
              <a:cs typeface="+mn-lt"/>
            </a:endParaRPr>
          </a:p>
          <a:p>
            <a:pPr marL="0" indent="0">
              <a:lnSpc>
                <a:spcPct val="100000"/>
              </a:lnSpc>
              <a:spcBef>
                <a:spcPts val="1400"/>
              </a:spcBef>
              <a:buNone/>
            </a:pPr>
            <a:r>
              <a:rPr lang="en-CA" sz="1600" dirty="0">
                <a:solidFill>
                  <a:schemeClr val="accent3">
                    <a:lumMod val="25000"/>
                  </a:schemeClr>
                </a:solidFill>
                <a:latin typeface="Aptos"/>
                <a:ea typeface="+mn-lt"/>
                <a:cs typeface="+mn-lt"/>
              </a:rPr>
              <a:t>• The earliest flights all failed while the latest flights all succeeded. </a:t>
            </a:r>
            <a:endParaRPr lang="en-US" sz="1600">
              <a:solidFill>
                <a:schemeClr val="accent3">
                  <a:lumMod val="25000"/>
                </a:schemeClr>
              </a:solidFill>
              <a:latin typeface="Aptos"/>
              <a:ea typeface="+mn-lt"/>
              <a:cs typeface="+mn-lt"/>
            </a:endParaRPr>
          </a:p>
          <a:p>
            <a:pPr marL="0" indent="0">
              <a:lnSpc>
                <a:spcPct val="100000"/>
              </a:lnSpc>
              <a:spcBef>
                <a:spcPts val="1400"/>
              </a:spcBef>
              <a:buNone/>
            </a:pPr>
            <a:r>
              <a:rPr lang="en-CA" sz="1600" dirty="0">
                <a:solidFill>
                  <a:schemeClr val="accent3">
                    <a:lumMod val="25000"/>
                  </a:schemeClr>
                </a:solidFill>
                <a:latin typeface="Aptos"/>
                <a:ea typeface="+mn-lt"/>
                <a:cs typeface="+mn-lt"/>
              </a:rPr>
              <a:t>• The CCAFS SLC 40 launch site has about a half of all launches. </a:t>
            </a:r>
            <a:endParaRPr lang="en-US" sz="1600">
              <a:solidFill>
                <a:schemeClr val="accent3">
                  <a:lumMod val="25000"/>
                </a:schemeClr>
              </a:solidFill>
              <a:latin typeface="Aptos"/>
              <a:ea typeface="+mn-lt"/>
              <a:cs typeface="+mn-lt"/>
            </a:endParaRPr>
          </a:p>
          <a:p>
            <a:pPr marL="0" indent="0">
              <a:lnSpc>
                <a:spcPct val="100000"/>
              </a:lnSpc>
              <a:spcBef>
                <a:spcPts val="1400"/>
              </a:spcBef>
              <a:buNone/>
            </a:pPr>
            <a:r>
              <a:rPr lang="en-CA" sz="1600" dirty="0">
                <a:solidFill>
                  <a:schemeClr val="accent3">
                    <a:lumMod val="25000"/>
                  </a:schemeClr>
                </a:solidFill>
                <a:latin typeface="Aptos"/>
                <a:ea typeface="+mn-lt"/>
                <a:cs typeface="+mn-lt"/>
              </a:rPr>
              <a:t>• VAFB SLC 4E and KSC LC 39A have higher success rates. </a:t>
            </a:r>
            <a:endParaRPr lang="en-US" sz="1600">
              <a:solidFill>
                <a:schemeClr val="accent3">
                  <a:lumMod val="25000"/>
                </a:schemeClr>
              </a:solidFill>
              <a:latin typeface="Aptos"/>
              <a:ea typeface="+mn-lt"/>
              <a:cs typeface="+mn-lt"/>
            </a:endParaRPr>
          </a:p>
          <a:p>
            <a:pPr marL="0" indent="0">
              <a:lnSpc>
                <a:spcPct val="100000"/>
              </a:lnSpc>
              <a:spcBef>
                <a:spcPts val="1400"/>
              </a:spcBef>
              <a:buNone/>
            </a:pPr>
            <a:r>
              <a:rPr lang="en-CA" sz="1600" dirty="0">
                <a:solidFill>
                  <a:schemeClr val="accent3">
                    <a:lumMod val="25000"/>
                  </a:schemeClr>
                </a:solidFill>
                <a:latin typeface="Aptos"/>
                <a:ea typeface="+mn-lt"/>
                <a:cs typeface="+mn-lt"/>
              </a:rPr>
              <a:t>• It can be assumed that each new launch has a higher rate of success</a:t>
            </a:r>
            <a:endParaRPr lang="en-US" sz="1600">
              <a:solidFill>
                <a:schemeClr val="accent3">
                  <a:lumMod val="25000"/>
                </a:schemeClr>
              </a:solidFill>
              <a:latin typeface="Aptos"/>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of flight number and launch site with class hue&#10;&#10;AI-generated content may be incorrect.">
            <a:extLst>
              <a:ext uri="{FF2B5EF4-FFF2-40B4-BE49-F238E27FC236}">
                <a16:creationId xmlns:a16="http://schemas.microsoft.com/office/drawing/2014/main" id="{13F73C48-5704-400D-388C-CD68F72633EA}"/>
              </a:ext>
            </a:extLst>
          </p:cNvPr>
          <p:cNvPicPr>
            <a:picLocks noChangeAspect="1"/>
          </p:cNvPicPr>
          <p:nvPr/>
        </p:nvPicPr>
        <p:blipFill>
          <a:blip r:embed="rId3"/>
          <a:stretch>
            <a:fillRect/>
          </a:stretch>
        </p:blipFill>
        <p:spPr>
          <a:xfrm>
            <a:off x="120000" y="1495206"/>
            <a:ext cx="8262000" cy="398158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942011" y="1559757"/>
            <a:ext cx="2996238" cy="3967588"/>
          </a:xfrm>
          <a:prstGeom prst="rect">
            <a:avLst/>
          </a:prstGeom>
        </p:spPr>
        <p:txBody>
          <a:bodyPr lIns="91440" tIns="45720" rIns="91440" bIns="45720" anchor="t">
            <a:normAutofit/>
          </a:bodyPr>
          <a:lstStyle/>
          <a:p>
            <a:pPr marL="0" indent="0">
              <a:buNone/>
            </a:pPr>
            <a:r>
              <a:rPr lang="en-CA" sz="1600" b="1" dirty="0">
                <a:solidFill>
                  <a:schemeClr val="accent3">
                    <a:lumMod val="25000"/>
                  </a:schemeClr>
                </a:solidFill>
                <a:latin typeface="Aptos"/>
                <a:ea typeface="+mn-lt"/>
                <a:cs typeface="+mn-lt"/>
              </a:rPr>
              <a:t>Explanation:</a:t>
            </a:r>
            <a:endParaRPr lang="en-US" sz="1600" b="1">
              <a:solidFill>
                <a:schemeClr val="accent3">
                  <a:lumMod val="25000"/>
                </a:schemeClr>
              </a:solidFill>
              <a:latin typeface="Aptos"/>
            </a:endParaRPr>
          </a:p>
          <a:p>
            <a:r>
              <a:rPr lang="en-CA" sz="1600" dirty="0">
                <a:solidFill>
                  <a:schemeClr val="accent3">
                    <a:lumMod val="25000"/>
                  </a:schemeClr>
                </a:solidFill>
                <a:latin typeface="Aptos"/>
                <a:ea typeface="+mn-lt"/>
                <a:cs typeface="+mn-lt"/>
              </a:rPr>
              <a:t> For every launch site the higher the payload mass, the higher the success</a:t>
            </a:r>
            <a:endParaRPr lang="en-US" sz="1600">
              <a:solidFill>
                <a:schemeClr val="accent3">
                  <a:lumMod val="25000"/>
                </a:schemeClr>
              </a:solidFill>
              <a:latin typeface="Aptos"/>
            </a:endParaRPr>
          </a:p>
          <a:p>
            <a:r>
              <a:rPr lang="en-CA" sz="1600" dirty="0">
                <a:solidFill>
                  <a:schemeClr val="accent3">
                    <a:lumMod val="25000"/>
                  </a:schemeClr>
                </a:solidFill>
                <a:latin typeface="Aptos"/>
                <a:ea typeface="+mn-lt"/>
                <a:cs typeface="+mn-lt"/>
              </a:rPr>
              <a:t>Most of the launches with payload mass over 7000 kg were successful.</a:t>
            </a:r>
            <a:endParaRPr lang="en-US" sz="1600" dirty="0">
              <a:solidFill>
                <a:schemeClr val="accent3">
                  <a:lumMod val="25000"/>
                </a:schemeClr>
              </a:solidFill>
              <a:latin typeface="Aptos"/>
            </a:endParaRPr>
          </a:p>
          <a:p>
            <a:r>
              <a:rPr lang="en-CA" sz="1600" dirty="0">
                <a:solidFill>
                  <a:schemeClr val="accent3">
                    <a:lumMod val="25000"/>
                  </a:schemeClr>
                </a:solidFill>
                <a:latin typeface="Aptos"/>
                <a:ea typeface="+mn-lt"/>
                <a:cs typeface="+mn-lt"/>
              </a:rPr>
              <a:t>KSC LC 39A has a 100% success rate for payload mass under 5500 kg too.</a:t>
            </a:r>
            <a:endParaRPr lang="en-US" sz="1600" dirty="0">
              <a:solidFill>
                <a:schemeClr val="accent3">
                  <a:lumMod val="25000"/>
                </a:schemeClr>
              </a:solidFill>
              <a:latin typeface="Aptos"/>
            </a:endParaRPr>
          </a:p>
          <a:p>
            <a:pPr>
              <a:lnSpc>
                <a:spcPct val="100000"/>
              </a:lnSpc>
              <a:spcBef>
                <a:spcPts val="1400"/>
              </a:spcBef>
            </a:pPr>
            <a:endParaRPr lang="en-CA" sz="1600" dirty="0">
              <a:solidFill>
                <a:schemeClr val="accent3">
                  <a:lumMod val="25000"/>
                </a:schemeClr>
              </a:solidFill>
              <a:latin typeface="Apto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B18FA2E4-DF80-D2A8-7916-00869E48920E}"/>
              </a:ext>
            </a:extLst>
          </p:cNvPr>
          <p:cNvPicPr>
            <a:picLocks noChangeAspect="1"/>
          </p:cNvPicPr>
          <p:nvPr/>
        </p:nvPicPr>
        <p:blipFill>
          <a:blip r:embed="rId3"/>
          <a:stretch>
            <a:fillRect/>
          </a:stretch>
        </p:blipFill>
        <p:spPr>
          <a:xfrm>
            <a:off x="0" y="1452891"/>
            <a:ext cx="9006000" cy="418021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984011" y="1716114"/>
            <a:ext cx="3206238" cy="3841588"/>
          </a:xfrm>
          <a:prstGeom prst="rect">
            <a:avLst/>
          </a:prstGeom>
        </p:spPr>
        <p:txBody>
          <a:bodyPr lIns="91440" tIns="45720" rIns="91440" bIns="45720" anchor="t">
            <a:normAutofit/>
          </a:bodyPr>
          <a:lstStyle/>
          <a:p>
            <a:pPr marL="0" indent="0">
              <a:buNone/>
            </a:pPr>
            <a:r>
              <a:rPr lang="en-US" sz="1600" b="1" dirty="0">
                <a:solidFill>
                  <a:schemeClr val="accent3">
                    <a:lumMod val="25000"/>
                  </a:schemeClr>
                </a:solidFill>
                <a:latin typeface="Aptos"/>
                <a:ea typeface="+mn-lt"/>
                <a:cs typeface="+mn-lt"/>
              </a:rPr>
              <a:t>Explanation:</a:t>
            </a:r>
            <a:endParaRPr lang="en-US" sz="1600" b="1" dirty="0">
              <a:solidFill>
                <a:schemeClr val="accent3">
                  <a:lumMod val="25000"/>
                </a:schemeClr>
              </a:solidFill>
              <a:latin typeface="Aptos"/>
            </a:endParaRPr>
          </a:p>
          <a:p>
            <a:pPr marL="0" indent="0">
              <a:buNone/>
            </a:pPr>
            <a:r>
              <a:rPr lang="en-US" sz="1600" dirty="0">
                <a:solidFill>
                  <a:schemeClr val="accent3">
                    <a:lumMod val="25000"/>
                  </a:schemeClr>
                </a:solidFill>
                <a:latin typeface="Aptos"/>
                <a:ea typeface="+mn-lt"/>
                <a:cs typeface="+mn-lt"/>
              </a:rPr>
              <a:t>• Orbits with 100% success rate:</a:t>
            </a:r>
            <a:endParaRPr lang="en-CA" sz="1600">
              <a:solidFill>
                <a:schemeClr val="accent3">
                  <a:lumMod val="25000"/>
                </a:schemeClr>
              </a:solidFill>
              <a:latin typeface="Aptos"/>
            </a:endParaRPr>
          </a:p>
          <a:p>
            <a:pPr marL="0" indent="0">
              <a:buNone/>
            </a:pPr>
            <a:r>
              <a:rPr lang="en-US" sz="1600" dirty="0">
                <a:solidFill>
                  <a:schemeClr val="accent3">
                    <a:lumMod val="25000"/>
                  </a:schemeClr>
                </a:solidFill>
                <a:latin typeface="Aptos"/>
                <a:ea typeface="+mn-lt"/>
                <a:cs typeface="+mn-lt"/>
              </a:rPr>
              <a:t>- ES-L1, GEO, HEO, SSO</a:t>
            </a:r>
            <a:endParaRPr lang="en-CA" sz="1600">
              <a:solidFill>
                <a:schemeClr val="accent3">
                  <a:lumMod val="25000"/>
                </a:schemeClr>
              </a:solidFill>
              <a:latin typeface="Aptos"/>
            </a:endParaRPr>
          </a:p>
          <a:p>
            <a:pPr marL="0" indent="0">
              <a:buNone/>
            </a:pPr>
            <a:endParaRPr lang="en-US" sz="1600" dirty="0">
              <a:solidFill>
                <a:schemeClr val="accent3">
                  <a:lumMod val="25000"/>
                </a:schemeClr>
              </a:solidFill>
              <a:latin typeface="Aptos"/>
              <a:ea typeface="+mn-lt"/>
              <a:cs typeface="+mn-lt"/>
            </a:endParaRPr>
          </a:p>
          <a:p>
            <a:pPr marL="0" indent="0">
              <a:buNone/>
            </a:pPr>
            <a:r>
              <a:rPr lang="en-US" sz="1600" dirty="0">
                <a:solidFill>
                  <a:schemeClr val="accent3">
                    <a:lumMod val="25000"/>
                  </a:schemeClr>
                </a:solidFill>
                <a:latin typeface="Aptos"/>
                <a:ea typeface="+mn-lt"/>
                <a:cs typeface="+mn-lt"/>
              </a:rPr>
              <a:t>• Orbits with 0% success rate:</a:t>
            </a:r>
            <a:endParaRPr lang="en-US" sz="1600" dirty="0">
              <a:solidFill>
                <a:schemeClr val="accent3">
                  <a:lumMod val="25000"/>
                </a:schemeClr>
              </a:solidFill>
              <a:latin typeface="Aptos"/>
            </a:endParaRPr>
          </a:p>
          <a:p>
            <a:pPr marL="0" indent="0">
              <a:buNone/>
            </a:pPr>
            <a:r>
              <a:rPr lang="en-US" sz="1600" dirty="0">
                <a:solidFill>
                  <a:schemeClr val="accent3">
                    <a:lumMod val="25000"/>
                  </a:schemeClr>
                </a:solidFill>
                <a:latin typeface="Aptos"/>
                <a:ea typeface="+mn-lt"/>
                <a:cs typeface="+mn-lt"/>
              </a:rPr>
              <a:t>- SO</a:t>
            </a:r>
            <a:endParaRPr lang="en-US" sz="1600" dirty="0">
              <a:solidFill>
                <a:schemeClr val="accent3">
                  <a:lumMod val="25000"/>
                </a:schemeClr>
              </a:solidFill>
              <a:latin typeface="Aptos"/>
            </a:endParaRPr>
          </a:p>
          <a:p>
            <a:pPr marL="0" indent="0">
              <a:buNone/>
            </a:pPr>
            <a:endParaRPr lang="en-US" sz="1600" dirty="0">
              <a:solidFill>
                <a:schemeClr val="accent3">
                  <a:lumMod val="25000"/>
                </a:schemeClr>
              </a:solidFill>
              <a:latin typeface="Aptos"/>
              <a:ea typeface="+mn-lt"/>
              <a:cs typeface="+mn-lt"/>
            </a:endParaRPr>
          </a:p>
          <a:p>
            <a:pPr marL="0" indent="0">
              <a:buNone/>
            </a:pPr>
            <a:r>
              <a:rPr lang="en-US" sz="1600" dirty="0">
                <a:solidFill>
                  <a:schemeClr val="accent3">
                    <a:lumMod val="25000"/>
                  </a:schemeClr>
                </a:solidFill>
                <a:latin typeface="Aptos"/>
                <a:ea typeface="+mn-lt"/>
                <a:cs typeface="+mn-lt"/>
              </a:rPr>
              <a:t>• Orbits with success rate</a:t>
            </a:r>
            <a:endParaRPr lang="en-US" sz="1600" dirty="0">
              <a:solidFill>
                <a:schemeClr val="accent3">
                  <a:lumMod val="25000"/>
                </a:schemeClr>
              </a:solidFill>
              <a:latin typeface="Aptos"/>
            </a:endParaRPr>
          </a:p>
          <a:p>
            <a:pPr marL="0" indent="0">
              <a:buNone/>
            </a:pPr>
            <a:r>
              <a:rPr lang="en-US" sz="1600" dirty="0">
                <a:solidFill>
                  <a:schemeClr val="accent3">
                    <a:lumMod val="25000"/>
                  </a:schemeClr>
                </a:solidFill>
                <a:latin typeface="Aptos"/>
                <a:ea typeface="+mn-lt"/>
                <a:cs typeface="+mn-lt"/>
              </a:rPr>
              <a:t>between 50% and 85%:</a:t>
            </a:r>
            <a:endParaRPr lang="en-US" sz="1600" dirty="0">
              <a:solidFill>
                <a:schemeClr val="accent3">
                  <a:lumMod val="25000"/>
                </a:schemeClr>
              </a:solidFill>
              <a:latin typeface="Aptos"/>
            </a:endParaRPr>
          </a:p>
          <a:p>
            <a:pPr marL="0" indent="0">
              <a:buNone/>
            </a:pPr>
            <a:r>
              <a:rPr lang="en-US" sz="1600" dirty="0">
                <a:solidFill>
                  <a:schemeClr val="accent3">
                    <a:lumMod val="25000"/>
                  </a:schemeClr>
                </a:solidFill>
                <a:latin typeface="Aptos"/>
                <a:ea typeface="+mn-lt"/>
                <a:cs typeface="+mn-lt"/>
              </a:rPr>
              <a:t>- GTO, ISS, LEO, MEO, PO</a:t>
            </a:r>
            <a:endParaRPr lang="en-US" sz="1600" dirty="0">
              <a:solidFill>
                <a:schemeClr val="accent3">
                  <a:lumMod val="25000"/>
                </a:schemeClr>
              </a:solidFill>
              <a:latin typeface="Aptos"/>
            </a:endParaRPr>
          </a:p>
          <a:p>
            <a:pPr marL="0" indent="0">
              <a:lnSpc>
                <a:spcPct val="100000"/>
              </a:lnSpc>
              <a:spcBef>
                <a:spcPts val="1400"/>
              </a:spcBef>
              <a:buNone/>
            </a:pPr>
            <a:endParaRPr lang="en-US" sz="1600" dirty="0">
              <a:solidFill>
                <a:schemeClr val="accent3">
                  <a:lumMod val="25000"/>
                </a:schemeClr>
              </a:solidFill>
              <a:latin typeface="Apto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A graph of success rate by orbit type&#10;&#10;AI-generated content may be incorrect.">
            <a:extLst>
              <a:ext uri="{FF2B5EF4-FFF2-40B4-BE49-F238E27FC236}">
                <a16:creationId xmlns:a16="http://schemas.microsoft.com/office/drawing/2014/main" id="{8D70BF02-2189-A136-F970-8676B2103800}"/>
              </a:ext>
            </a:extLst>
          </p:cNvPr>
          <p:cNvPicPr>
            <a:picLocks noChangeAspect="1"/>
          </p:cNvPicPr>
          <p:nvPr/>
        </p:nvPicPr>
        <p:blipFill>
          <a:blip r:embed="rId3"/>
          <a:stretch>
            <a:fillRect/>
          </a:stretch>
        </p:blipFill>
        <p:spPr>
          <a:xfrm>
            <a:off x="131027" y="1368000"/>
            <a:ext cx="8749946" cy="54900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326011" y="1541756"/>
            <a:ext cx="2594238" cy="3961588"/>
          </a:xfrm>
          <a:prstGeom prst="rect">
            <a:avLst/>
          </a:prstGeom>
        </p:spPr>
        <p:txBody>
          <a:bodyPr lIns="91440" tIns="45720" rIns="91440" bIns="45720" anchor="t">
            <a:normAutofit/>
          </a:bodyPr>
          <a:lstStyle/>
          <a:p>
            <a:pPr marL="0" indent="0">
              <a:buNone/>
            </a:pPr>
            <a:r>
              <a:rPr lang="en-US" sz="1800" b="1" dirty="0">
                <a:solidFill>
                  <a:schemeClr val="accent3">
                    <a:lumMod val="25000"/>
                  </a:schemeClr>
                </a:solidFill>
                <a:latin typeface="Aptos"/>
                <a:ea typeface="+mn-lt"/>
                <a:cs typeface="+mn-lt"/>
              </a:rPr>
              <a:t>Explanation:</a:t>
            </a:r>
            <a:endParaRPr lang="en-US" sz="1800">
              <a:solidFill>
                <a:schemeClr val="accent3">
                  <a:lumMod val="25000"/>
                </a:schemeClr>
              </a:solidFill>
              <a:latin typeface="Aptos"/>
              <a:ea typeface="Calibri" panose="020F0502020204030204"/>
              <a:cs typeface="Calibri" panose="020F0502020204030204"/>
            </a:endParaRPr>
          </a:p>
          <a:p>
            <a:pPr marL="0" indent="0">
              <a:buNone/>
            </a:pPr>
            <a:r>
              <a:rPr lang="en-US" sz="1800" dirty="0">
                <a:solidFill>
                  <a:schemeClr val="accent3">
                    <a:lumMod val="25000"/>
                  </a:schemeClr>
                </a:solidFill>
                <a:latin typeface="Aptos"/>
                <a:ea typeface="+mn-lt"/>
                <a:cs typeface="+mn-lt"/>
              </a:rPr>
              <a:t>In the LEO orbit the Success appears related to the number of flights. On the other hand, there seems to be no relationship between flight number when in GTO orbit.</a:t>
            </a:r>
            <a:endParaRPr lang="en-US" sz="1800" dirty="0">
              <a:solidFill>
                <a:schemeClr val="accent3">
                  <a:lumMod val="25000"/>
                </a:schemeClr>
              </a:solidFill>
              <a:latin typeface="Aptos"/>
              <a:ea typeface="Calibri" panose="020F0502020204030204"/>
              <a:cs typeface="Calibri" panose="020F0502020204030204"/>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graph of flight number and flight number&#10;&#10;AI-generated content may be incorrect.">
            <a:extLst>
              <a:ext uri="{FF2B5EF4-FFF2-40B4-BE49-F238E27FC236}">
                <a16:creationId xmlns:a16="http://schemas.microsoft.com/office/drawing/2014/main" id="{6324C860-5332-64E0-9253-B8D515624827}"/>
              </a:ext>
            </a:extLst>
          </p:cNvPr>
          <p:cNvPicPr>
            <a:picLocks noChangeAspect="1"/>
          </p:cNvPicPr>
          <p:nvPr/>
        </p:nvPicPr>
        <p:blipFill>
          <a:blip r:embed="rId3"/>
          <a:stretch>
            <a:fillRect/>
          </a:stretch>
        </p:blipFill>
        <p:spPr>
          <a:xfrm>
            <a:off x="0" y="1388635"/>
            <a:ext cx="9336000" cy="459673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416011" y="1541400"/>
            <a:ext cx="2492238" cy="3997588"/>
          </a:xfrm>
          <a:prstGeom prst="rect">
            <a:avLst/>
          </a:prstGeom>
        </p:spPr>
        <p:txBody>
          <a:bodyPr lIns="91440" tIns="45720" rIns="91440" bIns="45720" anchor="t">
            <a:normAutofit/>
          </a:bodyPr>
          <a:lstStyle/>
          <a:p>
            <a:pPr marL="0" indent="0">
              <a:buNone/>
            </a:pPr>
            <a:r>
              <a:rPr lang="en-US" sz="1800" b="1" dirty="0">
                <a:solidFill>
                  <a:schemeClr val="accent3">
                    <a:lumMod val="25000"/>
                  </a:schemeClr>
                </a:solidFill>
                <a:latin typeface="Aptos"/>
                <a:ea typeface="+mn-lt"/>
                <a:cs typeface="+mn-lt"/>
              </a:rPr>
              <a:t>Explanation:</a:t>
            </a:r>
            <a:endParaRPr lang="en-US" sz="1800" b="1" dirty="0">
              <a:solidFill>
                <a:schemeClr val="accent3">
                  <a:lumMod val="25000"/>
                </a:schemeClr>
              </a:solidFill>
              <a:latin typeface="Aptos"/>
              <a:ea typeface="Calibri" panose="020F0502020204030204"/>
              <a:cs typeface="Calibri" panose="020F0502020204030204"/>
            </a:endParaRPr>
          </a:p>
          <a:p>
            <a:pPr marL="0" indent="0">
              <a:buNone/>
            </a:pPr>
            <a:r>
              <a:rPr lang="en-US" sz="1800" dirty="0">
                <a:solidFill>
                  <a:schemeClr val="accent3">
                    <a:lumMod val="25000"/>
                  </a:schemeClr>
                </a:solidFill>
                <a:latin typeface="Aptos"/>
                <a:ea typeface="+mn-lt"/>
                <a:cs typeface="+mn-lt"/>
              </a:rPr>
              <a:t>Heavy payloads have a negative influence on GTO orbits and positive on GTO and Polar LEO (ISS) orbits.</a:t>
            </a:r>
            <a:endParaRPr lang="en-US" sz="1800">
              <a:solidFill>
                <a:schemeClr val="accent3">
                  <a:lumMod val="25000"/>
                </a:schemeClr>
              </a:solidFill>
              <a:latin typeface="Aptos"/>
              <a:ea typeface="+mn-lt"/>
              <a:cs typeface="+mn-l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6B8E6B30-406C-D279-529A-A6407684338F}"/>
              </a:ext>
            </a:extLst>
          </p:cNvPr>
          <p:cNvPicPr>
            <a:picLocks noChangeAspect="1"/>
          </p:cNvPicPr>
          <p:nvPr/>
        </p:nvPicPr>
        <p:blipFill>
          <a:blip r:embed="rId3"/>
          <a:stretch>
            <a:fillRect/>
          </a:stretch>
        </p:blipFill>
        <p:spPr>
          <a:xfrm>
            <a:off x="0" y="1541261"/>
            <a:ext cx="9390000" cy="459147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122011" y="1739757"/>
            <a:ext cx="2906238" cy="3385588"/>
          </a:xfrm>
          <a:prstGeom prst="rect">
            <a:avLst/>
          </a:prstGeom>
        </p:spPr>
        <p:txBody>
          <a:bodyPr lIns="91440" tIns="45720" rIns="91440" bIns="45720" anchor="t">
            <a:normAutofit/>
          </a:bodyPr>
          <a:lstStyle/>
          <a:p>
            <a:pPr marL="0" indent="0">
              <a:buNone/>
            </a:pPr>
            <a:r>
              <a:rPr lang="en-US" sz="2200" b="1" dirty="0">
                <a:solidFill>
                  <a:schemeClr val="accent3">
                    <a:lumMod val="25000"/>
                  </a:schemeClr>
                </a:solidFill>
                <a:ea typeface="+mn-lt"/>
                <a:cs typeface="+mn-lt"/>
              </a:rPr>
              <a:t>Explanation:</a:t>
            </a:r>
            <a:endParaRPr lang="en-US" b="1" dirty="0">
              <a:solidFill>
                <a:schemeClr val="accent3">
                  <a:lumMod val="25000"/>
                </a:schemeClr>
              </a:solidFill>
              <a:ea typeface="Calibri" panose="020F0502020204030204"/>
              <a:cs typeface="Calibri" panose="020F0502020204030204"/>
            </a:endParaRPr>
          </a:p>
          <a:p>
            <a:pPr marL="0" indent="0">
              <a:buNone/>
            </a:pPr>
            <a:r>
              <a:rPr lang="en-US" sz="1800" dirty="0">
                <a:solidFill>
                  <a:schemeClr val="accent3">
                    <a:lumMod val="25000"/>
                  </a:schemeClr>
                </a:solidFill>
                <a:latin typeface="Aptos"/>
                <a:ea typeface="+mn-lt"/>
                <a:cs typeface="+mn-lt"/>
              </a:rPr>
              <a:t>The success rate since 2013 kept increasing till 2020.</a:t>
            </a:r>
            <a:endParaRPr lang="en-US" sz="1800" dirty="0">
              <a:solidFill>
                <a:schemeClr val="accent3">
                  <a:lumMod val="25000"/>
                </a:schemeClr>
              </a:solidFill>
              <a:latin typeface="Aptos"/>
              <a:ea typeface="Calibri" panose="020F0502020204030204"/>
              <a:cs typeface="Calibri" panose="020F0502020204030204"/>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graph with a line going up&#10;&#10;AI-generated content may be incorrect.">
            <a:extLst>
              <a:ext uri="{FF2B5EF4-FFF2-40B4-BE49-F238E27FC236}">
                <a16:creationId xmlns:a16="http://schemas.microsoft.com/office/drawing/2014/main" id="{06693FD8-93DD-3D1C-0F93-FA511ECC1DDD}"/>
              </a:ext>
            </a:extLst>
          </p:cNvPr>
          <p:cNvPicPr>
            <a:picLocks noChangeAspect="1"/>
          </p:cNvPicPr>
          <p:nvPr/>
        </p:nvPicPr>
        <p:blipFill>
          <a:blip r:embed="rId3"/>
          <a:stretch>
            <a:fillRect/>
          </a:stretch>
        </p:blipFill>
        <p:spPr>
          <a:xfrm>
            <a:off x="609788" y="1290000"/>
            <a:ext cx="8398424" cy="51360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2010" y="5317625"/>
            <a:ext cx="11107589" cy="709338"/>
          </a:xfrm>
          <a:prstGeom prst="rect">
            <a:avLst/>
          </a:prstGeom>
        </p:spPr>
        <p:txBody>
          <a:bodyPr lIns="91440" tIns="45720" rIns="91440" bIns="45720" anchor="t">
            <a:normAutofit lnSpcReduction="10000"/>
          </a:bodyPr>
          <a:lstStyle/>
          <a:p>
            <a:pPr marL="0" indent="0">
              <a:buNone/>
            </a:pPr>
            <a:r>
              <a:rPr lang="en-US" sz="1800" b="1" dirty="0">
                <a:solidFill>
                  <a:schemeClr val="accent3">
                    <a:lumMod val="25000"/>
                  </a:schemeClr>
                </a:solidFill>
                <a:latin typeface="Aptos"/>
                <a:ea typeface="+mn-lt"/>
                <a:cs typeface="+mn-lt"/>
              </a:rPr>
              <a:t>Explanation:</a:t>
            </a:r>
            <a:endParaRPr lang="en-US" sz="1800" b="1" dirty="0">
              <a:solidFill>
                <a:schemeClr val="accent3">
                  <a:lumMod val="25000"/>
                </a:schemeClr>
              </a:solidFill>
              <a:latin typeface="Aptos"/>
              <a:ea typeface="Calibri" panose="020F0502020204030204"/>
              <a:cs typeface="Calibri" panose="020F0502020204030204"/>
            </a:endParaRPr>
          </a:p>
          <a:p>
            <a:pPr marL="0" indent="0">
              <a:buNone/>
            </a:pPr>
            <a:r>
              <a:rPr lang="en-US" sz="1800" dirty="0">
                <a:solidFill>
                  <a:schemeClr val="accent3">
                    <a:lumMod val="25000"/>
                  </a:schemeClr>
                </a:solidFill>
                <a:latin typeface="Aptos"/>
                <a:ea typeface="+mn-lt"/>
                <a:cs typeface="+mn-lt"/>
              </a:rPr>
              <a:t>Displaying the names of the unique launch sites in the space mission.</a:t>
            </a:r>
            <a:endParaRPr lang="en-US" sz="1800" dirty="0">
              <a:solidFill>
                <a:schemeClr val="accent3">
                  <a:lumMod val="25000"/>
                </a:schemeClr>
              </a:solidFill>
              <a:latin typeface="Aptos"/>
              <a:ea typeface="Calibri" panose="020F0502020204030204"/>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descr="A screenshot of a computer&#10;&#10;AI-generated content may be incorrect.">
            <a:extLst>
              <a:ext uri="{FF2B5EF4-FFF2-40B4-BE49-F238E27FC236}">
                <a16:creationId xmlns:a16="http://schemas.microsoft.com/office/drawing/2014/main" id="{B4139960-6158-5B59-28EE-9B319C27E8B4}"/>
              </a:ext>
            </a:extLst>
          </p:cNvPr>
          <p:cNvPicPr>
            <a:picLocks noChangeAspect="1"/>
          </p:cNvPicPr>
          <p:nvPr/>
        </p:nvPicPr>
        <p:blipFill>
          <a:blip r:embed="rId3"/>
          <a:stretch>
            <a:fillRect/>
          </a:stretch>
        </p:blipFill>
        <p:spPr>
          <a:xfrm>
            <a:off x="1092000" y="1376144"/>
            <a:ext cx="9876000" cy="377571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8010" y="5095625"/>
            <a:ext cx="10057589" cy="1117338"/>
          </a:xfrm>
          <a:prstGeom prst="rect">
            <a:avLst/>
          </a:prstGeom>
        </p:spPr>
        <p:txBody>
          <a:bodyPr lIns="91440" tIns="45720" rIns="91440" bIns="45720" anchor="t">
            <a:normAutofit/>
          </a:bodyPr>
          <a:lstStyle/>
          <a:p>
            <a:pPr marL="0" indent="0">
              <a:buNone/>
            </a:pPr>
            <a:r>
              <a:rPr lang="en-US" sz="1800" b="1" dirty="0">
                <a:solidFill>
                  <a:schemeClr val="accent3">
                    <a:lumMod val="25000"/>
                  </a:schemeClr>
                </a:solidFill>
                <a:latin typeface="Aptos"/>
                <a:ea typeface="+mn-lt"/>
                <a:cs typeface="+mn-lt"/>
              </a:rPr>
              <a:t>Explanation:</a:t>
            </a:r>
            <a:endParaRPr lang="en-US" sz="1800" b="1">
              <a:solidFill>
                <a:schemeClr val="accent3">
                  <a:lumMod val="25000"/>
                </a:schemeClr>
              </a:solidFill>
              <a:latin typeface="Aptos"/>
            </a:endParaRPr>
          </a:p>
          <a:p>
            <a:pPr marL="0" indent="0">
              <a:buNone/>
            </a:pPr>
            <a:r>
              <a:rPr lang="en-US" sz="1800" dirty="0">
                <a:solidFill>
                  <a:schemeClr val="accent3">
                    <a:lumMod val="25000"/>
                  </a:schemeClr>
                </a:solidFill>
                <a:latin typeface="Aptos"/>
                <a:ea typeface="+mn-lt"/>
                <a:cs typeface="+mn-lt"/>
              </a:rPr>
              <a:t>Displaying 5 records where launch site names begin with the string 'CCA'.</a:t>
            </a:r>
            <a:endParaRPr lang="en-US" sz="1800" b="1" dirty="0">
              <a:solidFill>
                <a:schemeClr val="accent3">
                  <a:lumMod val="25000"/>
                </a:schemeClr>
              </a:solidFill>
              <a:latin typeface="Aptos"/>
              <a:ea typeface="Calibri"/>
              <a:cs typeface="Calibri"/>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computer&#10;&#10;AI-generated content may be incorrect.">
            <a:extLst>
              <a:ext uri="{FF2B5EF4-FFF2-40B4-BE49-F238E27FC236}">
                <a16:creationId xmlns:a16="http://schemas.microsoft.com/office/drawing/2014/main" id="{21C67FA1-EA13-E89B-2CCA-FAEFD1B8BB7D}"/>
              </a:ext>
            </a:extLst>
          </p:cNvPr>
          <p:cNvPicPr>
            <a:picLocks noChangeAspect="1"/>
          </p:cNvPicPr>
          <p:nvPr/>
        </p:nvPicPr>
        <p:blipFill>
          <a:blip r:embed="rId3"/>
          <a:stretch>
            <a:fillRect/>
          </a:stretch>
        </p:blipFill>
        <p:spPr>
          <a:xfrm>
            <a:off x="0" y="1426209"/>
            <a:ext cx="12192000" cy="356158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74010" y="4345625"/>
            <a:ext cx="9793589" cy="1075338"/>
          </a:xfrm>
          <a:prstGeom prst="rect">
            <a:avLst/>
          </a:prstGeom>
        </p:spPr>
        <p:txBody>
          <a:bodyPr lIns="91440" tIns="45720" rIns="91440" bIns="45720" anchor="t">
            <a:noAutofit/>
          </a:bodyPr>
          <a:lstStyle/>
          <a:p>
            <a:pPr marL="0" indent="0">
              <a:buNone/>
            </a:pPr>
            <a:r>
              <a:rPr lang="en-US" sz="1800" b="1" dirty="0">
                <a:solidFill>
                  <a:schemeClr val="accent3">
                    <a:lumMod val="25000"/>
                  </a:schemeClr>
                </a:solidFill>
                <a:latin typeface="Aptos"/>
                <a:ea typeface="+mn-lt"/>
                <a:cs typeface="+mn-lt"/>
              </a:rPr>
              <a:t>Explanation:</a:t>
            </a:r>
            <a:endParaRPr lang="en-US" sz="1800" b="1">
              <a:solidFill>
                <a:schemeClr val="accent3">
                  <a:lumMod val="25000"/>
                </a:schemeClr>
              </a:solidFill>
              <a:latin typeface="Aptos"/>
            </a:endParaRPr>
          </a:p>
          <a:p>
            <a:pPr marL="0" indent="0">
              <a:buNone/>
            </a:pPr>
            <a:r>
              <a:rPr lang="en-US" sz="1800" dirty="0">
                <a:solidFill>
                  <a:schemeClr val="accent3">
                    <a:lumMod val="25000"/>
                  </a:schemeClr>
                </a:solidFill>
                <a:latin typeface="Aptos"/>
                <a:ea typeface="+mn-lt"/>
                <a:cs typeface="+mn-lt"/>
              </a:rPr>
              <a:t>Displaying the total payload mass carried by boosters launched by NASA (CRS).</a:t>
            </a:r>
            <a:endParaRPr lang="en-US" sz="1800" dirty="0">
              <a:solidFill>
                <a:schemeClr val="accent3">
                  <a:lumMod val="25000"/>
                </a:schemeClr>
              </a:solidFill>
              <a:latin typeface="Aptos"/>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descr="A screenshot of a computer&#10;&#10;AI-generated content may be incorrect.">
            <a:extLst>
              <a:ext uri="{FF2B5EF4-FFF2-40B4-BE49-F238E27FC236}">
                <a16:creationId xmlns:a16="http://schemas.microsoft.com/office/drawing/2014/main" id="{C6836BC2-5F6B-E7AD-12AE-519E74B81770}"/>
              </a:ext>
            </a:extLst>
          </p:cNvPr>
          <p:cNvPicPr>
            <a:picLocks noChangeAspect="1"/>
          </p:cNvPicPr>
          <p:nvPr/>
        </p:nvPicPr>
        <p:blipFill>
          <a:blip r:embed="rId3"/>
          <a:stretch>
            <a:fillRect/>
          </a:stretch>
        </p:blipFill>
        <p:spPr>
          <a:xfrm>
            <a:off x="0" y="1504933"/>
            <a:ext cx="12192000" cy="242013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04010" y="4285625"/>
            <a:ext cx="9583589" cy="1375338"/>
          </a:xfrm>
          <a:prstGeom prst="rect">
            <a:avLst/>
          </a:prstGeom>
        </p:spPr>
        <p:txBody>
          <a:bodyPr lIns="91440" tIns="45720" rIns="91440" bIns="45720" anchor="t">
            <a:normAutofit/>
          </a:bodyPr>
          <a:lstStyle/>
          <a:p>
            <a:pPr marL="0" indent="0">
              <a:buNone/>
            </a:pPr>
            <a:r>
              <a:rPr lang="en-US" sz="1800" b="1" dirty="0">
                <a:solidFill>
                  <a:schemeClr val="accent3">
                    <a:lumMod val="25000"/>
                  </a:schemeClr>
                </a:solidFill>
                <a:latin typeface="Aptos"/>
                <a:ea typeface="+mn-lt"/>
                <a:cs typeface="+mn-lt"/>
              </a:rPr>
              <a:t>Explanation:</a:t>
            </a:r>
            <a:endParaRPr lang="en-US" sz="1800" b="1" dirty="0">
              <a:solidFill>
                <a:schemeClr val="accent3">
                  <a:lumMod val="25000"/>
                </a:schemeClr>
              </a:solidFill>
              <a:latin typeface="Aptos"/>
              <a:ea typeface="Calibri" panose="020F0502020204030204"/>
              <a:cs typeface="Calibri" panose="020F0502020204030204"/>
            </a:endParaRPr>
          </a:p>
          <a:p>
            <a:pPr marL="0" indent="0">
              <a:buNone/>
            </a:pPr>
            <a:r>
              <a:rPr lang="en-US" sz="1800" dirty="0">
                <a:solidFill>
                  <a:schemeClr val="accent3">
                    <a:lumMod val="25000"/>
                  </a:schemeClr>
                </a:solidFill>
                <a:latin typeface="Aptos"/>
                <a:ea typeface="+mn-lt"/>
                <a:cs typeface="+mn-lt"/>
              </a:rPr>
              <a:t>Displaying average payload mass carried by booster version F9 v1.1.</a:t>
            </a:r>
            <a:endParaRPr lang="en-US" sz="1800" dirty="0">
              <a:solidFill>
                <a:schemeClr val="accent3">
                  <a:lumMod val="25000"/>
                </a:schemeClr>
              </a:solidFill>
              <a:latin typeface="Aptos"/>
              <a:ea typeface="Calibri" panose="020F0502020204030204"/>
              <a:cs typeface="Calibri" panose="020F0502020204030204"/>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descr="A screenshot of a computer&#10;&#10;AI-generated content may be incorrect.">
            <a:extLst>
              <a:ext uri="{FF2B5EF4-FFF2-40B4-BE49-F238E27FC236}">
                <a16:creationId xmlns:a16="http://schemas.microsoft.com/office/drawing/2014/main" id="{02366245-63F4-4731-2676-B015E2971B20}"/>
              </a:ext>
            </a:extLst>
          </p:cNvPr>
          <p:cNvPicPr>
            <a:picLocks noChangeAspect="1"/>
          </p:cNvPicPr>
          <p:nvPr/>
        </p:nvPicPr>
        <p:blipFill>
          <a:blip r:embed="rId3"/>
          <a:stretch>
            <a:fillRect/>
          </a:stretch>
        </p:blipFill>
        <p:spPr>
          <a:xfrm>
            <a:off x="0" y="1713629"/>
            <a:ext cx="12192000" cy="227874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84010" y="4651625"/>
            <a:ext cx="9421589" cy="1375338"/>
          </a:xfrm>
          <a:prstGeom prst="rect">
            <a:avLst/>
          </a:prstGeom>
        </p:spPr>
        <p:txBody>
          <a:bodyPr lIns="91440" tIns="45720" rIns="91440" bIns="45720" anchor="t">
            <a:normAutofit/>
          </a:bodyPr>
          <a:lstStyle/>
          <a:p>
            <a:pPr marL="0" indent="0">
              <a:buNone/>
            </a:pPr>
            <a:r>
              <a:rPr lang="en-US" sz="1800" b="1" dirty="0">
                <a:solidFill>
                  <a:schemeClr val="accent3">
                    <a:lumMod val="25000"/>
                  </a:schemeClr>
                </a:solidFill>
                <a:latin typeface="Aptos"/>
                <a:ea typeface="+mn-lt"/>
                <a:cs typeface="+mn-lt"/>
              </a:rPr>
              <a:t>Explanation:</a:t>
            </a:r>
          </a:p>
          <a:p>
            <a:pPr marL="0" indent="0">
              <a:buNone/>
            </a:pPr>
            <a:r>
              <a:rPr lang="en-US" sz="1800" dirty="0">
                <a:solidFill>
                  <a:schemeClr val="accent3">
                    <a:lumMod val="25000"/>
                  </a:schemeClr>
                </a:solidFill>
                <a:latin typeface="Aptos"/>
                <a:ea typeface="+mn-lt"/>
                <a:cs typeface="+mn-lt"/>
              </a:rPr>
              <a:t>Listing the date when the first successful landing outcome in ground pad was achieved which is </a:t>
            </a:r>
            <a:r>
              <a:rPr lang="en-US" sz="1800" b="1" dirty="0">
                <a:solidFill>
                  <a:schemeClr val="accent3">
                    <a:lumMod val="25000"/>
                  </a:schemeClr>
                </a:solidFill>
                <a:latin typeface="Aptos"/>
                <a:ea typeface="+mn-lt"/>
                <a:cs typeface="+mn-lt"/>
              </a:rPr>
              <a:t>2015-12-22</a:t>
            </a:r>
            <a:r>
              <a:rPr lang="en-US" sz="1800" dirty="0">
                <a:solidFill>
                  <a:schemeClr val="accent3">
                    <a:lumMod val="25000"/>
                  </a:schemeClr>
                </a:solidFill>
                <a:latin typeface="Aptos"/>
                <a:ea typeface="+mn-lt"/>
                <a:cs typeface="+mn-lt"/>
              </a:rPr>
              <a:t>.</a:t>
            </a:r>
            <a:endParaRPr lang="en-US" sz="1800" dirty="0">
              <a:solidFill>
                <a:schemeClr val="accent3">
                  <a:lumMod val="25000"/>
                </a:schemeClr>
              </a:solidFill>
              <a:latin typeface="Aptos"/>
              <a:ea typeface="Calibri" panose="020F0502020204030204"/>
              <a:cs typeface="Calibri" panose="020F0502020204030204"/>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A screenshot of a computer&#10;&#10;AI-generated content may be incorrect.">
            <a:extLst>
              <a:ext uri="{FF2B5EF4-FFF2-40B4-BE49-F238E27FC236}">
                <a16:creationId xmlns:a16="http://schemas.microsoft.com/office/drawing/2014/main" id="{93381435-1A29-14DB-4F81-AEB1E9D8AE13}"/>
              </a:ext>
            </a:extLst>
          </p:cNvPr>
          <p:cNvPicPr>
            <a:picLocks noChangeAspect="1"/>
          </p:cNvPicPr>
          <p:nvPr/>
        </p:nvPicPr>
        <p:blipFill>
          <a:blip r:embed="rId3"/>
          <a:stretch>
            <a:fillRect/>
          </a:stretch>
        </p:blipFill>
        <p:spPr>
          <a:xfrm>
            <a:off x="0" y="1713776"/>
            <a:ext cx="12192000" cy="259044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12010" y="4333625"/>
            <a:ext cx="9835589" cy="1417338"/>
          </a:xfrm>
          <a:prstGeom prst="rect">
            <a:avLst/>
          </a:prstGeom>
        </p:spPr>
        <p:txBody>
          <a:bodyPr lIns="91440" tIns="45720" rIns="91440" bIns="45720" anchor="t">
            <a:normAutofit/>
          </a:bodyPr>
          <a:lstStyle/>
          <a:p>
            <a:pPr marL="0" indent="0">
              <a:buNone/>
            </a:pPr>
            <a:r>
              <a:rPr lang="en-US" sz="1800" b="1" dirty="0">
                <a:solidFill>
                  <a:schemeClr val="accent3">
                    <a:lumMod val="25000"/>
                  </a:schemeClr>
                </a:solidFill>
                <a:latin typeface="Aptos"/>
                <a:ea typeface="+mn-lt"/>
                <a:cs typeface="+mn-lt"/>
              </a:rPr>
              <a:t>Explanation:</a:t>
            </a:r>
            <a:endParaRPr lang="en-US" sz="1800" b="1">
              <a:solidFill>
                <a:schemeClr val="accent3">
                  <a:lumMod val="25000"/>
                </a:schemeClr>
              </a:solidFill>
              <a:latin typeface="Aptos"/>
            </a:endParaRPr>
          </a:p>
          <a:p>
            <a:pPr marL="0" indent="0">
              <a:buNone/>
            </a:pPr>
            <a:r>
              <a:rPr lang="en-US" sz="1800" dirty="0">
                <a:solidFill>
                  <a:schemeClr val="accent3">
                    <a:lumMod val="25000"/>
                  </a:schemeClr>
                </a:solidFill>
                <a:latin typeface="Aptos"/>
                <a:ea typeface="+mn-lt"/>
                <a:cs typeface="+mn-lt"/>
              </a:rPr>
              <a:t>Listing the names of the boosters which have success in drone ship and have payload mass greater than 4000 but less than 6000.</a:t>
            </a:r>
            <a:endParaRPr lang="en-US" sz="1800" dirty="0">
              <a:solidFill>
                <a:schemeClr val="accent3">
                  <a:lumMod val="25000"/>
                </a:schemeClr>
              </a:solidFill>
              <a:latin typeface="Aptos"/>
              <a:ea typeface="Calibri" panose="020F0502020204030204"/>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descr="A screenshot of a computer&#10;&#10;AI-generated content may be incorrect.">
            <a:extLst>
              <a:ext uri="{FF2B5EF4-FFF2-40B4-BE49-F238E27FC236}">
                <a16:creationId xmlns:a16="http://schemas.microsoft.com/office/drawing/2014/main" id="{A6A39CEF-40C3-0E8D-DEE7-8DE18F80FA57}"/>
              </a:ext>
            </a:extLst>
          </p:cNvPr>
          <p:cNvPicPr>
            <a:picLocks noChangeAspect="1"/>
          </p:cNvPicPr>
          <p:nvPr/>
        </p:nvPicPr>
        <p:blipFill>
          <a:blip r:embed="rId3"/>
          <a:stretch>
            <a:fillRect/>
          </a:stretch>
        </p:blipFill>
        <p:spPr>
          <a:xfrm>
            <a:off x="0" y="1468221"/>
            <a:ext cx="12192000" cy="249355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6903" y="1394972"/>
            <a:ext cx="10653889" cy="4603909"/>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b="1" dirty="0">
                <a:solidFill>
                  <a:schemeClr val="accent3">
                    <a:lumMod val="25000"/>
                  </a:schemeClr>
                </a:solidFill>
                <a:latin typeface="Abadi"/>
              </a:rPr>
              <a:t>Summary of methodologies:</a:t>
            </a:r>
            <a:endParaRPr lang="en-US" sz="1800" b="1" dirty="0">
              <a:solidFill>
                <a:schemeClr val="accent3">
                  <a:lumMod val="25000"/>
                </a:schemeClr>
              </a:solidFill>
              <a:latin typeface="Abadi" panose="020B0604020104020204" pitchFamily="34" charset="0"/>
            </a:endParaRPr>
          </a:p>
          <a:p>
            <a:pPr marL="342900" indent="-342900">
              <a:buAutoNum type="arabicPeriod"/>
            </a:pPr>
            <a:r>
              <a:rPr lang="en-US" sz="1800" b="1" dirty="0">
                <a:solidFill>
                  <a:schemeClr val="tx1"/>
                </a:solidFill>
                <a:latin typeface="Aptos"/>
              </a:rPr>
              <a:t>Data Collection</a:t>
            </a:r>
            <a:r>
              <a:rPr lang="en-US" sz="1800" dirty="0">
                <a:solidFill>
                  <a:schemeClr val="tx1"/>
                </a:solidFill>
                <a:latin typeface="Aptos"/>
              </a:rPr>
              <a:t>: Via SpaceX API and web scraping (Python, </a:t>
            </a:r>
            <a:r>
              <a:rPr lang="en-US" sz="1800" err="1">
                <a:solidFill>
                  <a:schemeClr val="tx1"/>
                </a:solidFill>
                <a:latin typeface="Aptos"/>
              </a:rPr>
              <a:t>BeautifulSoup</a:t>
            </a:r>
            <a:r>
              <a:rPr lang="en-US" sz="1800" dirty="0">
                <a:solidFill>
                  <a:schemeClr val="tx1"/>
                </a:solidFill>
                <a:latin typeface="Aptos"/>
              </a:rPr>
              <a:t>)</a:t>
            </a:r>
            <a:endParaRPr lang="en-US" sz="1800">
              <a:solidFill>
                <a:schemeClr val="tx1"/>
              </a:solidFill>
              <a:latin typeface="Aptos"/>
            </a:endParaRPr>
          </a:p>
          <a:p>
            <a:pPr marL="342900" indent="-342900">
              <a:buAutoNum type="arabicPeriod"/>
            </a:pPr>
            <a:r>
              <a:rPr lang="en-US" sz="1800" b="1" dirty="0">
                <a:solidFill>
                  <a:schemeClr val="tx1"/>
                </a:solidFill>
                <a:latin typeface="Aptos"/>
              </a:rPr>
              <a:t>Data Wrangling</a:t>
            </a:r>
            <a:r>
              <a:rPr lang="en-US" sz="1800" dirty="0">
                <a:solidFill>
                  <a:schemeClr val="tx1"/>
                </a:solidFill>
                <a:latin typeface="Aptos"/>
              </a:rPr>
              <a:t>: Handled missing values, formatted fields, encoded categories</a:t>
            </a:r>
          </a:p>
          <a:p>
            <a:pPr marL="342900" indent="-342900">
              <a:buAutoNum type="arabicPeriod"/>
            </a:pPr>
            <a:r>
              <a:rPr lang="en-US" sz="1800" b="1" dirty="0">
                <a:solidFill>
                  <a:schemeClr val="tx1"/>
                </a:solidFill>
                <a:latin typeface="Aptos"/>
              </a:rPr>
              <a:t>EDA</a:t>
            </a:r>
            <a:r>
              <a:rPr lang="en-US" sz="1800" dirty="0">
                <a:solidFill>
                  <a:schemeClr val="tx1"/>
                </a:solidFill>
                <a:latin typeface="Aptos"/>
              </a:rPr>
              <a:t>: With Data Visualization and SQL </a:t>
            </a:r>
          </a:p>
          <a:p>
            <a:pPr marL="342900" indent="-342900">
              <a:buAutoNum type="arabicPeriod"/>
            </a:pPr>
            <a:r>
              <a:rPr lang="en-US" sz="1800" dirty="0">
                <a:solidFill>
                  <a:schemeClr val="tx1"/>
                </a:solidFill>
                <a:latin typeface="Aptos"/>
              </a:rPr>
              <a:t>Building an Interactive map with </a:t>
            </a:r>
            <a:r>
              <a:rPr lang="en-US" sz="1800" b="1" dirty="0">
                <a:solidFill>
                  <a:schemeClr val="tx1"/>
                </a:solidFill>
                <a:latin typeface="Aptos"/>
              </a:rPr>
              <a:t>Folium</a:t>
            </a:r>
          </a:p>
          <a:p>
            <a:pPr marL="342900" indent="-342900">
              <a:buAutoNum type="arabicPeriod"/>
            </a:pPr>
            <a:r>
              <a:rPr lang="en-US" sz="1800" dirty="0">
                <a:solidFill>
                  <a:schemeClr val="tx1"/>
                </a:solidFill>
                <a:latin typeface="Aptos"/>
              </a:rPr>
              <a:t>Building a dashboard with </a:t>
            </a:r>
            <a:r>
              <a:rPr lang="en-US" sz="1800" b="1" err="1">
                <a:solidFill>
                  <a:schemeClr val="tx1"/>
                </a:solidFill>
                <a:latin typeface="Aptos"/>
              </a:rPr>
              <a:t>Plotly</a:t>
            </a:r>
            <a:endParaRPr lang="en-US" sz="1800" b="1">
              <a:solidFill>
                <a:schemeClr val="tx1"/>
              </a:solidFill>
              <a:latin typeface="Aptos"/>
            </a:endParaRPr>
          </a:p>
          <a:p>
            <a:pPr marL="342900" indent="-342900">
              <a:buAutoNum type="arabicPeriod"/>
            </a:pPr>
            <a:r>
              <a:rPr lang="en-US" sz="1800" b="1" dirty="0">
                <a:solidFill>
                  <a:schemeClr val="tx1"/>
                </a:solidFill>
                <a:latin typeface="Aptos"/>
              </a:rPr>
              <a:t>Predictive Analysis</a:t>
            </a:r>
            <a:endParaRPr lang="en-US" sz="1800" dirty="0">
              <a:solidFill>
                <a:schemeClr val="tx1"/>
              </a:solidFill>
              <a:latin typeface="Aptos"/>
            </a:endParaRPr>
          </a:p>
          <a:p>
            <a:pPr marL="0" indent="0">
              <a:lnSpc>
                <a:spcPct val="100000"/>
              </a:lnSpc>
              <a:spcBef>
                <a:spcPts val="1400"/>
              </a:spcBef>
              <a:buNone/>
            </a:pPr>
            <a:r>
              <a:rPr lang="en-US" sz="2200" b="1" dirty="0">
                <a:solidFill>
                  <a:schemeClr val="accent3">
                    <a:lumMod val="25000"/>
                  </a:schemeClr>
                </a:solidFill>
                <a:latin typeface="Abadi"/>
              </a:rPr>
              <a:t>Summary of all results</a:t>
            </a:r>
          </a:p>
          <a:p>
            <a:pPr marL="342900" indent="-342900">
              <a:buAutoNum type="arabicPeriod"/>
            </a:pPr>
            <a:r>
              <a:rPr lang="en-US" sz="1800" dirty="0">
                <a:solidFill>
                  <a:schemeClr val="accent3">
                    <a:lumMod val="25000"/>
                  </a:schemeClr>
                </a:solidFill>
                <a:latin typeface="Aptos"/>
                <a:ea typeface="Calibri Light"/>
                <a:cs typeface="Calibri Light"/>
              </a:rPr>
              <a:t>Success</a:t>
            </a:r>
            <a:r>
              <a:rPr lang="en-US" sz="1800" dirty="0">
                <a:solidFill>
                  <a:schemeClr val="accent3">
                    <a:lumMod val="25000"/>
                  </a:schemeClr>
                </a:solidFill>
                <a:latin typeface="Aptos"/>
              </a:rPr>
              <a:t> rates varied by </a:t>
            </a:r>
            <a:r>
              <a:rPr lang="en-US" sz="1800" b="1" dirty="0">
                <a:solidFill>
                  <a:schemeClr val="accent3">
                    <a:lumMod val="25000"/>
                  </a:schemeClr>
                </a:solidFill>
                <a:latin typeface="Aptos"/>
              </a:rPr>
              <a:t>launch site</a:t>
            </a:r>
            <a:r>
              <a:rPr lang="en-US" sz="1800" dirty="0">
                <a:solidFill>
                  <a:schemeClr val="accent3">
                    <a:lumMod val="25000"/>
                  </a:schemeClr>
                </a:solidFill>
                <a:latin typeface="Aptos"/>
              </a:rPr>
              <a:t> and </a:t>
            </a:r>
            <a:r>
              <a:rPr lang="en-US" sz="1800" b="1" dirty="0">
                <a:solidFill>
                  <a:schemeClr val="accent3">
                    <a:lumMod val="25000"/>
                  </a:schemeClr>
                </a:solidFill>
                <a:latin typeface="Aptos"/>
              </a:rPr>
              <a:t>booster version</a:t>
            </a:r>
            <a:endParaRPr lang="en-US" sz="1800" dirty="0">
              <a:solidFill>
                <a:schemeClr val="accent3">
                  <a:lumMod val="25000"/>
                </a:schemeClr>
              </a:solidFill>
              <a:latin typeface="Aptos"/>
            </a:endParaRPr>
          </a:p>
          <a:p>
            <a:pPr marL="342900" indent="-342900">
              <a:buAutoNum type="arabicPeriod"/>
            </a:pPr>
            <a:r>
              <a:rPr lang="en-US" sz="1800" b="1" dirty="0">
                <a:solidFill>
                  <a:schemeClr val="accent3">
                    <a:lumMod val="25000"/>
                  </a:schemeClr>
                </a:solidFill>
                <a:latin typeface="Aptos"/>
              </a:rPr>
              <a:t>Payload mass</a:t>
            </a:r>
            <a:r>
              <a:rPr lang="en-US" sz="1800" dirty="0">
                <a:solidFill>
                  <a:schemeClr val="accent3">
                    <a:lumMod val="25000"/>
                  </a:schemeClr>
                </a:solidFill>
                <a:latin typeface="Aptos"/>
              </a:rPr>
              <a:t> showed a moderate impact on success</a:t>
            </a:r>
          </a:p>
          <a:p>
            <a:pPr marL="342900" indent="-342900">
              <a:buAutoNum type="arabicPeriod"/>
            </a:pPr>
            <a:r>
              <a:rPr lang="en-US" sz="1800" b="1" dirty="0">
                <a:solidFill>
                  <a:schemeClr val="accent3">
                    <a:lumMod val="25000"/>
                  </a:schemeClr>
                </a:solidFill>
                <a:latin typeface="Aptos"/>
              </a:rPr>
              <a:t>Decision Tree and SVM</a:t>
            </a:r>
            <a:r>
              <a:rPr lang="en-US" sz="1800" dirty="0">
                <a:solidFill>
                  <a:schemeClr val="accent3">
                    <a:lumMod val="25000"/>
                  </a:schemeClr>
                </a:solidFill>
                <a:latin typeface="Aptos"/>
              </a:rPr>
              <a:t> models performed best, with ~85–90% accuracy</a:t>
            </a:r>
          </a:p>
          <a:p>
            <a:pPr marL="342900" indent="-342900">
              <a:buAutoNum type="arabicPeriod"/>
            </a:pPr>
            <a:r>
              <a:rPr lang="en-US" sz="1800" dirty="0">
                <a:solidFill>
                  <a:schemeClr val="accent3">
                    <a:lumMod val="25000"/>
                  </a:schemeClr>
                </a:solidFill>
                <a:latin typeface="Aptos"/>
              </a:rPr>
              <a:t>SQL revealed top-performing sites and boosters</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92010" y="5245625"/>
            <a:ext cx="9607589" cy="853338"/>
          </a:xfrm>
          <a:prstGeom prst="rect">
            <a:avLst/>
          </a:prstGeom>
        </p:spPr>
        <p:txBody>
          <a:bodyPr lIns="91440" tIns="45720" rIns="91440" bIns="45720" anchor="t">
            <a:normAutofit/>
          </a:bodyPr>
          <a:lstStyle/>
          <a:p>
            <a:pPr>
              <a:buNone/>
            </a:pPr>
            <a:r>
              <a:rPr lang="en-US" sz="1800" b="1" dirty="0">
                <a:solidFill>
                  <a:schemeClr val="accent3">
                    <a:lumMod val="25000"/>
                  </a:schemeClr>
                </a:solidFill>
                <a:latin typeface="Aptos"/>
                <a:ea typeface="+mn-lt"/>
                <a:cs typeface="+mn-lt"/>
              </a:rPr>
              <a:t>Explanation:</a:t>
            </a:r>
            <a:endParaRPr lang="en-US" sz="1800" b="1" dirty="0">
              <a:solidFill>
                <a:schemeClr val="accent3">
                  <a:lumMod val="25000"/>
                </a:schemeClr>
              </a:solidFill>
              <a:latin typeface="Aptos"/>
            </a:endParaRPr>
          </a:p>
          <a:p>
            <a:pPr>
              <a:buNone/>
            </a:pPr>
            <a:r>
              <a:rPr lang="en-US" sz="1800" dirty="0">
                <a:solidFill>
                  <a:schemeClr val="accent3">
                    <a:lumMod val="25000"/>
                  </a:schemeClr>
                </a:solidFill>
                <a:latin typeface="Aptos"/>
                <a:ea typeface="+mn-lt"/>
                <a:cs typeface="+mn-lt"/>
              </a:rPr>
              <a:t>Listing the total number of successful and failure mission outcomes.</a:t>
            </a:r>
            <a:endParaRPr lang="en-US" sz="1800" dirty="0">
              <a:solidFill>
                <a:schemeClr val="accent3">
                  <a:lumMod val="25000"/>
                </a:schemeClr>
              </a:solidFill>
              <a:latin typeface="Aptos"/>
            </a:endParaRPr>
          </a:p>
          <a:p>
            <a:pPr marL="0" indent="0">
              <a:lnSpc>
                <a:spcPct val="100000"/>
              </a:lnSpc>
              <a:spcBef>
                <a:spcPts val="1400"/>
              </a:spcBef>
              <a:buNone/>
            </a:pPr>
            <a:endParaRPr lang="en-US" sz="1800" dirty="0">
              <a:solidFill>
                <a:schemeClr val="accent3">
                  <a:lumMod val="25000"/>
                </a:schemeClr>
              </a:solidFill>
              <a:latin typeface="Aptos"/>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10;&#10;AI-generated content may be incorrect.">
            <a:extLst>
              <a:ext uri="{FF2B5EF4-FFF2-40B4-BE49-F238E27FC236}">
                <a16:creationId xmlns:a16="http://schemas.microsoft.com/office/drawing/2014/main" id="{6A1171EE-71B8-6249-8987-70C426879205}"/>
              </a:ext>
            </a:extLst>
          </p:cNvPr>
          <p:cNvPicPr>
            <a:picLocks noChangeAspect="1"/>
          </p:cNvPicPr>
          <p:nvPr/>
        </p:nvPicPr>
        <p:blipFill>
          <a:blip r:embed="rId3"/>
          <a:stretch>
            <a:fillRect/>
          </a:stretch>
        </p:blipFill>
        <p:spPr>
          <a:xfrm>
            <a:off x="0" y="1292112"/>
            <a:ext cx="12192000" cy="39497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4010" y="5407625"/>
            <a:ext cx="11113589" cy="799338"/>
          </a:xfrm>
          <a:prstGeom prst="rect">
            <a:avLst/>
          </a:prstGeom>
        </p:spPr>
        <p:txBody>
          <a:bodyPr lIns="91440" tIns="45720" rIns="91440" bIns="45720" anchor="t">
            <a:noAutofit/>
          </a:bodyPr>
          <a:lstStyle/>
          <a:p>
            <a:pPr marL="0" indent="0">
              <a:lnSpc>
                <a:spcPct val="100000"/>
              </a:lnSpc>
              <a:spcBef>
                <a:spcPts val="1400"/>
              </a:spcBef>
              <a:buNone/>
            </a:pPr>
            <a:r>
              <a:rPr lang="en-US" sz="1800" b="1" dirty="0">
                <a:solidFill>
                  <a:schemeClr val="accent3">
                    <a:lumMod val="25000"/>
                  </a:schemeClr>
                </a:solidFill>
                <a:latin typeface="Aptos"/>
              </a:rPr>
              <a:t>Explanation</a:t>
            </a:r>
            <a:r>
              <a:rPr lang="en-US" sz="1800" dirty="0">
                <a:solidFill>
                  <a:schemeClr val="accent3">
                    <a:lumMod val="25000"/>
                  </a:schemeClr>
                </a:solidFill>
                <a:latin typeface="Aptos"/>
              </a:rPr>
              <a:t>:</a:t>
            </a:r>
            <a:br>
              <a:rPr lang="en-US" sz="1800" dirty="0">
                <a:latin typeface="Aptos"/>
              </a:rPr>
            </a:br>
            <a:r>
              <a:rPr lang="en-US" sz="1800" dirty="0">
                <a:latin typeface="Aptos"/>
              </a:rPr>
              <a:t>Listing all the </a:t>
            </a:r>
            <a:r>
              <a:rPr lang="en-US" sz="1800" err="1">
                <a:latin typeface="Aptos"/>
              </a:rPr>
              <a:t>booster_versions</a:t>
            </a:r>
            <a:r>
              <a:rPr lang="en-US" sz="1800" dirty="0">
                <a:latin typeface="Aptos"/>
              </a:rPr>
              <a:t> that have carried the maximum payload mass, using a subquery with a suitable aggregate function.</a:t>
            </a:r>
            <a:endParaRPr lang="en-US" sz="1800" dirty="0">
              <a:solidFill>
                <a:schemeClr val="accent3">
                  <a:lumMod val="25000"/>
                </a:schemeClr>
              </a:solidFill>
              <a:latin typeface="Aptos"/>
            </a:endParaRPr>
          </a:p>
          <a:p>
            <a:pPr marL="0" indent="0">
              <a:lnSpc>
                <a:spcPct val="100000"/>
              </a:lnSpc>
              <a:spcBef>
                <a:spcPts val="1400"/>
              </a:spcBef>
              <a:buNone/>
            </a:pPr>
            <a:endParaRPr lang="en-US" sz="1800" dirty="0">
              <a:latin typeface="Apto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descr="A screenshot of a computer&#10;&#10;AI-generated content may be incorrect.">
            <a:extLst>
              <a:ext uri="{FF2B5EF4-FFF2-40B4-BE49-F238E27FC236}">
                <a16:creationId xmlns:a16="http://schemas.microsoft.com/office/drawing/2014/main" id="{7CB58524-C8F7-7F1E-AABD-3CE65C36A3E5}"/>
              </a:ext>
            </a:extLst>
          </p:cNvPr>
          <p:cNvPicPr>
            <a:picLocks noChangeAspect="1"/>
          </p:cNvPicPr>
          <p:nvPr/>
        </p:nvPicPr>
        <p:blipFill>
          <a:blip r:embed="rId3"/>
          <a:stretch>
            <a:fillRect/>
          </a:stretch>
        </p:blipFill>
        <p:spPr>
          <a:xfrm>
            <a:off x="0" y="1484476"/>
            <a:ext cx="12186000" cy="388904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09625"/>
            <a:ext cx="9745589" cy="1891338"/>
          </a:xfrm>
          <a:prstGeom prst="rect">
            <a:avLst/>
          </a:prstGeom>
        </p:spPr>
        <p:txBody>
          <a:bodyPr lIns="91440" tIns="45720" rIns="91440" bIns="45720" anchor="t">
            <a:normAutofit/>
          </a:bodyPr>
          <a:lstStyle/>
          <a:p>
            <a:pPr marL="0" indent="0">
              <a:lnSpc>
                <a:spcPct val="100000"/>
              </a:lnSpc>
              <a:spcBef>
                <a:spcPts val="1400"/>
              </a:spcBef>
              <a:buNone/>
            </a:pPr>
            <a:r>
              <a:rPr lang="en-US" sz="1800" b="1" dirty="0">
                <a:solidFill>
                  <a:schemeClr val="accent3">
                    <a:lumMod val="25000"/>
                  </a:schemeClr>
                </a:solidFill>
                <a:latin typeface="Aptos"/>
              </a:rPr>
              <a:t>Explanation:</a:t>
            </a:r>
            <a:br>
              <a:rPr lang="en-US" sz="1800" dirty="0">
                <a:latin typeface="Aptos"/>
              </a:rPr>
            </a:br>
            <a:r>
              <a:rPr lang="en-US" sz="1800" dirty="0">
                <a:latin typeface="Aptos"/>
              </a:rPr>
              <a:t>Listing the records which will display the month names, failure </a:t>
            </a:r>
            <a:r>
              <a:rPr lang="en-US" sz="1800" dirty="0" err="1">
                <a:latin typeface="Aptos"/>
              </a:rPr>
              <a:t>landing_outcomes</a:t>
            </a:r>
            <a:r>
              <a:rPr lang="en-US" sz="1800" dirty="0">
                <a:latin typeface="Aptos"/>
              </a:rPr>
              <a:t> in drone ship ,booster versions, </a:t>
            </a:r>
            <a:r>
              <a:rPr lang="en-US" sz="1800" dirty="0" err="1">
                <a:latin typeface="Aptos"/>
              </a:rPr>
              <a:t>launch_site</a:t>
            </a:r>
            <a:r>
              <a:rPr lang="en-US" sz="1800" dirty="0">
                <a:latin typeface="Aptos"/>
              </a:rPr>
              <a:t> for the months in year 2015.</a:t>
            </a:r>
            <a:endParaRPr lang="en-US" sz="1800" dirty="0">
              <a:solidFill>
                <a:schemeClr val="accent3">
                  <a:lumMod val="25000"/>
                </a:schemeClr>
              </a:solidFill>
              <a:latin typeface="Aptos"/>
            </a:endParaRPr>
          </a:p>
          <a:p>
            <a:pPr marL="0" indent="0">
              <a:lnSpc>
                <a:spcPct val="100000"/>
              </a:lnSpc>
              <a:spcBef>
                <a:spcPts val="1400"/>
              </a:spcBef>
              <a:buNone/>
            </a:pPr>
            <a:endParaRPr lang="en-US" sz="1800" dirty="0">
              <a:latin typeface="Aptos"/>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descr="A screenshot of a web page&#10;&#10;AI-generated content may be incorrect.">
            <a:extLst>
              <a:ext uri="{FF2B5EF4-FFF2-40B4-BE49-F238E27FC236}">
                <a16:creationId xmlns:a16="http://schemas.microsoft.com/office/drawing/2014/main" id="{36DB708C-DE53-516B-027A-C89EC3AB9788}"/>
              </a:ext>
            </a:extLst>
          </p:cNvPr>
          <p:cNvPicPr>
            <a:picLocks noChangeAspect="1"/>
          </p:cNvPicPr>
          <p:nvPr/>
        </p:nvPicPr>
        <p:blipFill>
          <a:blip r:embed="rId3"/>
          <a:stretch>
            <a:fillRect/>
          </a:stretch>
        </p:blipFill>
        <p:spPr>
          <a:xfrm>
            <a:off x="0" y="1618351"/>
            <a:ext cx="12192000" cy="212129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2010" y="4771625"/>
            <a:ext cx="10597589" cy="1441338"/>
          </a:xfrm>
          <a:prstGeom prst="rect">
            <a:avLst/>
          </a:prstGeom>
        </p:spPr>
        <p:txBody>
          <a:bodyPr lIns="91440" tIns="45720" rIns="91440" bIns="45720" anchor="t"/>
          <a:lstStyle/>
          <a:p>
            <a:pPr marL="0" indent="0">
              <a:lnSpc>
                <a:spcPct val="100000"/>
              </a:lnSpc>
              <a:spcBef>
                <a:spcPts val="1400"/>
              </a:spcBef>
              <a:buNone/>
            </a:pPr>
            <a:r>
              <a:rPr lang="en-US" sz="1800" b="1" dirty="0">
                <a:solidFill>
                  <a:schemeClr val="accent3">
                    <a:lumMod val="25000"/>
                  </a:schemeClr>
                </a:solidFill>
                <a:latin typeface="Aptos"/>
              </a:rPr>
              <a:t>Explanation:</a:t>
            </a:r>
            <a:br>
              <a:rPr lang="en-US" sz="1800" dirty="0">
                <a:latin typeface="Aptos"/>
              </a:rPr>
            </a:br>
            <a:r>
              <a:rPr lang="en-US" sz="1800" dirty="0">
                <a:latin typeface="Aptos"/>
              </a:rPr>
              <a:t>Ranking the count of landing outcomes (such as Failure (drone ship) or Success (ground pad)) between the date 2010-06-04 and 2017-03-20, in descending order.</a:t>
            </a:r>
            <a:endParaRPr lang="en-US" sz="1800" dirty="0">
              <a:solidFill>
                <a:schemeClr val="accent3">
                  <a:lumMod val="25000"/>
                </a:schemeClr>
              </a:solidFill>
              <a:latin typeface="Aptos"/>
            </a:endParaRPr>
          </a:p>
          <a:p>
            <a:pPr marL="0" indent="0">
              <a:lnSpc>
                <a:spcPct val="100000"/>
              </a:lnSpc>
              <a:spcBef>
                <a:spcPts val="1400"/>
              </a:spcBef>
              <a:buNone/>
            </a:pPr>
            <a:endParaRPr lang="en-US" sz="1800" dirty="0">
              <a:latin typeface="Aptos"/>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descr="A screenshot of a computer&#10;&#10;AI-generated content may be incorrect.">
            <a:extLst>
              <a:ext uri="{FF2B5EF4-FFF2-40B4-BE49-F238E27FC236}">
                <a16:creationId xmlns:a16="http://schemas.microsoft.com/office/drawing/2014/main" id="{EB147B51-CFFE-6E16-A916-34E4D191796E}"/>
              </a:ext>
            </a:extLst>
          </p:cNvPr>
          <p:cNvPicPr>
            <a:picLocks noChangeAspect="1"/>
          </p:cNvPicPr>
          <p:nvPr/>
        </p:nvPicPr>
        <p:blipFill>
          <a:blip r:embed="rId3"/>
          <a:stretch>
            <a:fillRect/>
          </a:stretch>
        </p:blipFill>
        <p:spPr>
          <a:xfrm>
            <a:off x="0" y="1384690"/>
            <a:ext cx="12192000" cy="323662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19625"/>
            <a:ext cx="4519589" cy="4759338"/>
          </a:xfrm>
          <a:prstGeom prst="rect">
            <a:avLst/>
          </a:prstGeom>
        </p:spPr>
        <p:txBody>
          <a:bodyPr lIns="91440" tIns="45720" rIns="91440" bIns="45720" anchor="t">
            <a:normAutofit/>
          </a:bodyPr>
          <a:lstStyle/>
          <a:p>
            <a:pPr marL="0" indent="0">
              <a:buNone/>
            </a:pPr>
            <a:r>
              <a:rPr lang="en-US" sz="1800" b="1" dirty="0">
                <a:solidFill>
                  <a:schemeClr val="accent3">
                    <a:lumMod val="25000"/>
                  </a:schemeClr>
                </a:solidFill>
                <a:latin typeface="Aptos"/>
                <a:ea typeface="+mn-lt"/>
                <a:cs typeface="+mn-lt"/>
              </a:rPr>
              <a:t>Explanation:</a:t>
            </a:r>
            <a:br>
              <a:rPr lang="en-US" sz="1800" dirty="0">
                <a:latin typeface="Aptos"/>
                <a:ea typeface="+mn-lt"/>
                <a:cs typeface="+mn-lt"/>
              </a:rPr>
            </a:br>
            <a:r>
              <a:rPr lang="en-US" sz="1800" dirty="0">
                <a:solidFill>
                  <a:schemeClr val="accent3">
                    <a:lumMod val="25000"/>
                  </a:schemeClr>
                </a:solidFill>
                <a:latin typeface="Aptos"/>
                <a:ea typeface="+mn-lt"/>
                <a:cs typeface="+mn-lt"/>
              </a:rPr>
              <a:t>Most launch sites are located near the equator. This is because the Earth's surface rotates fastest at the equator—about 1670 km/h. Launching from this region allows spacecraft to take advantage of this rotational speed due to inertia, helping them achieve the necessary velocity to enter and stay in orbit more efficiently.</a:t>
            </a:r>
            <a:endParaRPr lang="en-US" sz="1800" dirty="0">
              <a:solidFill>
                <a:schemeClr val="accent3">
                  <a:lumMod val="25000"/>
                </a:schemeClr>
              </a:solidFill>
              <a:latin typeface="Aptos"/>
              <a:ea typeface="Calibri" panose="020F0502020204030204"/>
              <a:cs typeface="Calibri" panose="020F0502020204030204"/>
            </a:endParaRPr>
          </a:p>
          <a:p>
            <a:pPr marL="0" indent="0">
              <a:buNone/>
            </a:pPr>
            <a:r>
              <a:rPr lang="en-US" sz="1800" dirty="0">
                <a:solidFill>
                  <a:schemeClr val="accent3">
                    <a:lumMod val="25000"/>
                  </a:schemeClr>
                </a:solidFill>
                <a:latin typeface="Aptos"/>
                <a:ea typeface="+mn-lt"/>
                <a:cs typeface="+mn-lt"/>
              </a:rPr>
              <a:t>Additionally, all launch sites are situated close to coastlines. Launching rockets over the ocean reduces the risk to human populations by ensuring that any debris or potential explosions occur away from inhabited areas.</a:t>
            </a:r>
            <a:endParaRPr lang="en-US" sz="1800">
              <a:solidFill>
                <a:schemeClr val="accent3">
                  <a:lumMod val="25000"/>
                </a:schemeClr>
              </a:solidFill>
              <a:latin typeface="Aptos"/>
              <a:ea typeface="Calibri" panose="020F0502020204030204"/>
              <a:cs typeface="Calibri" panose="020F0502020204030204"/>
            </a:endParaRPr>
          </a:p>
          <a:p>
            <a:pPr>
              <a:lnSpc>
                <a:spcPct val="100000"/>
              </a:lnSpc>
              <a:spcBef>
                <a:spcPts val="1400"/>
              </a:spcBef>
            </a:pPr>
            <a:endParaRPr lang="en-US" sz="2200" dirty="0">
              <a:solidFill>
                <a:schemeClr val="accent3">
                  <a:lumMod val="25000"/>
                </a:schemeClr>
              </a:solidFill>
              <a:latin typeface="Abad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IBM Plex Mono SemiBold"/>
              </a:rPr>
              <a:t>All Launch sites location markers on a global map</a:t>
            </a:r>
            <a:endParaRPr lang="en-US" dirty="0"/>
          </a:p>
          <a:p>
            <a:endParaRPr lang="en-US" dirty="0">
              <a:solidFill>
                <a:srgbClr val="0B49CB"/>
              </a:solidFill>
              <a:latin typeface="Abadi"/>
            </a:endParaRPr>
          </a:p>
        </p:txBody>
      </p:sp>
      <p:pic>
        <p:nvPicPr>
          <p:cNvPr id="7" name="Picture 6" descr="A map of the united states&#10;&#10;AI-generated content may be incorrect.">
            <a:extLst>
              <a:ext uri="{FF2B5EF4-FFF2-40B4-BE49-F238E27FC236}">
                <a16:creationId xmlns:a16="http://schemas.microsoft.com/office/drawing/2014/main" id="{C6BB891B-D4F0-6090-CE95-04171DF65FE9}"/>
              </a:ext>
            </a:extLst>
          </p:cNvPr>
          <p:cNvPicPr>
            <a:picLocks noChangeAspect="1"/>
          </p:cNvPicPr>
          <p:nvPr/>
        </p:nvPicPr>
        <p:blipFill>
          <a:blip r:embed="rId3"/>
          <a:stretch>
            <a:fillRect/>
          </a:stretch>
        </p:blipFill>
        <p:spPr>
          <a:xfrm>
            <a:off x="5292600" y="1870200"/>
            <a:ext cx="6634800" cy="336960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6010" y="1477625"/>
            <a:ext cx="2743589" cy="4747338"/>
          </a:xfrm>
          <a:prstGeom prst="rect">
            <a:avLst/>
          </a:prstGeom>
        </p:spPr>
        <p:txBody>
          <a:bodyPr lIns="91440" tIns="45720" rIns="91440" bIns="45720" anchor="t">
            <a:noAutofit/>
          </a:bodyPr>
          <a:lstStyle/>
          <a:p>
            <a:pPr marL="0" indent="0">
              <a:buNone/>
            </a:pPr>
            <a:r>
              <a:rPr lang="en-US" sz="1800" b="1" dirty="0">
                <a:solidFill>
                  <a:schemeClr val="accent3">
                    <a:lumMod val="25000"/>
                  </a:schemeClr>
                </a:solidFill>
                <a:latin typeface="Aptos"/>
                <a:ea typeface="+mn-lt"/>
                <a:cs typeface="+mn-lt"/>
              </a:rPr>
              <a:t>Explanation:</a:t>
            </a:r>
          </a:p>
          <a:p>
            <a:pPr marL="0" indent="0">
              <a:buNone/>
            </a:pPr>
            <a:r>
              <a:rPr lang="en-US" sz="1800" dirty="0">
                <a:solidFill>
                  <a:schemeClr val="accent3">
                    <a:lumMod val="25000"/>
                  </a:schemeClr>
                </a:solidFill>
                <a:latin typeface="Aptos"/>
                <a:ea typeface="+mn-lt"/>
                <a:cs typeface="+mn-lt"/>
              </a:rPr>
              <a:t>From the </a:t>
            </a:r>
            <a:r>
              <a:rPr lang="en-US" sz="1800" dirty="0" err="1">
                <a:solidFill>
                  <a:schemeClr val="accent3">
                    <a:lumMod val="25000"/>
                  </a:schemeClr>
                </a:solidFill>
                <a:latin typeface="Aptos"/>
                <a:ea typeface="+mn-lt"/>
                <a:cs typeface="+mn-lt"/>
              </a:rPr>
              <a:t>colour</a:t>
            </a:r>
            <a:r>
              <a:rPr lang="en-US" sz="1800" dirty="0">
                <a:solidFill>
                  <a:schemeClr val="accent3">
                    <a:lumMod val="25000"/>
                  </a:schemeClr>
                </a:solidFill>
                <a:latin typeface="Aptos"/>
                <a:ea typeface="+mn-lt"/>
                <a:cs typeface="+mn-lt"/>
              </a:rPr>
              <a:t>-labeled markers we should be able to easily identify which launch sites have relatively high success rates.</a:t>
            </a:r>
            <a:endParaRPr lang="en-US" sz="1800" dirty="0">
              <a:solidFill>
                <a:schemeClr val="accent3">
                  <a:lumMod val="25000"/>
                </a:schemeClr>
              </a:solidFill>
              <a:latin typeface="Aptos"/>
            </a:endParaRPr>
          </a:p>
          <a:p>
            <a:pPr marL="0" indent="0">
              <a:buNone/>
            </a:pPr>
            <a:r>
              <a:rPr lang="en-US" sz="1800" b="1" dirty="0">
                <a:solidFill>
                  <a:schemeClr val="accent3">
                    <a:lumMod val="25000"/>
                  </a:schemeClr>
                </a:solidFill>
                <a:latin typeface="Aptos"/>
                <a:ea typeface="+mn-lt"/>
                <a:cs typeface="+mn-lt"/>
              </a:rPr>
              <a:t>Green Marker = Successful Launch</a:t>
            </a:r>
          </a:p>
          <a:p>
            <a:pPr marL="0" indent="0">
              <a:buNone/>
            </a:pPr>
            <a:r>
              <a:rPr lang="en-US" sz="1800" b="1" dirty="0">
                <a:solidFill>
                  <a:schemeClr val="accent3">
                    <a:lumMod val="25000"/>
                  </a:schemeClr>
                </a:solidFill>
                <a:latin typeface="Aptos"/>
                <a:ea typeface="+mn-lt"/>
                <a:cs typeface="+mn-lt"/>
              </a:rPr>
              <a:t>Red Marker = Failed Launch</a:t>
            </a:r>
            <a:endParaRPr lang="en-US" sz="1800" b="1">
              <a:solidFill>
                <a:schemeClr val="accent3">
                  <a:lumMod val="25000"/>
                </a:schemeClr>
              </a:solidFill>
              <a:latin typeface="Aptos"/>
            </a:endParaRPr>
          </a:p>
          <a:p>
            <a:pPr marL="0" indent="0">
              <a:buNone/>
            </a:pPr>
            <a:r>
              <a:rPr lang="en-US" sz="1800" dirty="0">
                <a:solidFill>
                  <a:schemeClr val="accent3">
                    <a:lumMod val="25000"/>
                  </a:schemeClr>
                </a:solidFill>
                <a:latin typeface="Aptos"/>
                <a:ea typeface="+mn-lt"/>
                <a:cs typeface="+mn-lt"/>
              </a:rPr>
              <a:t>Launch Site KSC LC-39A has a very high Success Rate.</a:t>
            </a:r>
            <a:endParaRPr lang="en-US" sz="1800" dirty="0">
              <a:solidFill>
                <a:schemeClr val="accent3">
                  <a:lumMod val="25000"/>
                </a:schemeClr>
              </a:solidFill>
              <a:latin typeface="Aptos"/>
            </a:endParaRPr>
          </a:p>
          <a:p>
            <a:pPr>
              <a:lnSpc>
                <a:spcPct val="100000"/>
              </a:lnSpc>
              <a:spcBef>
                <a:spcPts val="1400"/>
              </a:spcBef>
            </a:pPr>
            <a:endParaRPr lang="en-US" sz="1800" dirty="0">
              <a:solidFill>
                <a:schemeClr val="accent3">
                  <a:lumMod val="25000"/>
                </a:schemeClr>
              </a:solidFill>
              <a:latin typeface="Apto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6011" y="646650"/>
            <a:ext cx="10515600" cy="705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err="1">
                <a:solidFill>
                  <a:srgbClr val="0B49CB"/>
                </a:solidFill>
                <a:latin typeface="IBM Plex Mono SemiBold"/>
              </a:rPr>
              <a:t>Colour</a:t>
            </a:r>
            <a:r>
              <a:rPr lang="en-US" b="1" dirty="0">
                <a:solidFill>
                  <a:srgbClr val="0B49CB"/>
                </a:solidFill>
                <a:latin typeface="IBM Plex Mono SemiBold"/>
              </a:rPr>
              <a:t>-labeled launch records on the map</a:t>
            </a:r>
            <a:endParaRPr lang="en-US" dirty="0"/>
          </a:p>
          <a:p>
            <a:endParaRPr lang="en-US" dirty="0">
              <a:solidFill>
                <a:srgbClr val="0B49CB"/>
              </a:solidFill>
              <a:latin typeface="Abadi"/>
            </a:endParaRPr>
          </a:p>
        </p:txBody>
      </p:sp>
      <p:pic>
        <p:nvPicPr>
          <p:cNvPr id="2" name="Picture 1" descr="A map of land with water and land&#10;&#10;AI-generated content may be incorrect.">
            <a:extLst>
              <a:ext uri="{FF2B5EF4-FFF2-40B4-BE49-F238E27FC236}">
                <a16:creationId xmlns:a16="http://schemas.microsoft.com/office/drawing/2014/main" id="{6954A1B6-D7C5-E682-21B5-A6C749E27909}"/>
              </a:ext>
            </a:extLst>
          </p:cNvPr>
          <p:cNvPicPr>
            <a:picLocks noChangeAspect="1"/>
          </p:cNvPicPr>
          <p:nvPr/>
        </p:nvPicPr>
        <p:blipFill>
          <a:blip r:embed="rId3"/>
          <a:stretch>
            <a:fillRect/>
          </a:stretch>
        </p:blipFill>
        <p:spPr>
          <a:xfrm>
            <a:off x="3846000" y="1820517"/>
            <a:ext cx="7980000" cy="318096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00688"/>
            <a:ext cx="3479827" cy="5370825"/>
          </a:xfrm>
          <a:prstGeom prst="rect">
            <a:avLst/>
          </a:prstGeom>
        </p:spPr>
        <p:txBody>
          <a:bodyPr lIns="91440" tIns="45720" rIns="91440" bIns="45720" anchor="t">
            <a:noAutofit/>
          </a:bodyPr>
          <a:lstStyle/>
          <a:p>
            <a:pPr marL="0" indent="0">
              <a:buNone/>
            </a:pPr>
            <a:r>
              <a:rPr lang="en-US" sz="1600" b="1" dirty="0">
                <a:solidFill>
                  <a:schemeClr val="accent3">
                    <a:lumMod val="25000"/>
                  </a:schemeClr>
                </a:solidFill>
                <a:latin typeface="Aptos"/>
                <a:ea typeface="+mn-lt"/>
                <a:cs typeface="+mn-lt"/>
              </a:rPr>
              <a:t>Explanation:</a:t>
            </a:r>
            <a:br>
              <a:rPr lang="en-US" sz="1600" dirty="0">
                <a:solidFill>
                  <a:schemeClr val="accent3">
                    <a:lumMod val="25000"/>
                  </a:schemeClr>
                </a:solidFill>
                <a:latin typeface="Aptos"/>
                <a:ea typeface="+mn-lt"/>
                <a:cs typeface="+mn-lt"/>
              </a:rPr>
            </a:br>
            <a:br>
              <a:rPr lang="en-US" sz="1600" dirty="0">
                <a:latin typeface="Aptos"/>
                <a:ea typeface="+mn-lt"/>
                <a:cs typeface="+mn-lt"/>
              </a:rPr>
            </a:br>
            <a:r>
              <a:rPr lang="en-US" sz="1600" dirty="0">
                <a:solidFill>
                  <a:schemeClr val="accent3">
                    <a:lumMod val="25000"/>
                  </a:schemeClr>
                </a:solidFill>
                <a:latin typeface="Aptos"/>
                <a:ea typeface="+mn-lt"/>
                <a:cs typeface="+mn-lt"/>
              </a:rPr>
              <a:t>From the visual analysis of the launch site KSC LC-39A we can clearly see that it is:</a:t>
            </a:r>
            <a:br>
              <a:rPr lang="en-US" sz="1600" dirty="0">
                <a:solidFill>
                  <a:schemeClr val="accent3">
                    <a:lumMod val="25000"/>
                  </a:schemeClr>
                </a:solidFill>
                <a:latin typeface="Aptos"/>
                <a:ea typeface="+mn-lt"/>
                <a:cs typeface="+mn-lt"/>
              </a:rPr>
            </a:br>
            <a:r>
              <a:rPr lang="en-US" sz="1600" dirty="0">
                <a:solidFill>
                  <a:schemeClr val="accent3">
                    <a:lumMod val="25000"/>
                  </a:schemeClr>
                </a:solidFill>
                <a:latin typeface="Aptos"/>
                <a:ea typeface="+mn-lt"/>
                <a:cs typeface="+mn-lt"/>
              </a:rPr>
              <a:t>- relative close to railway (15.23 km)</a:t>
            </a:r>
            <a:br>
              <a:rPr lang="en-US" sz="1600" dirty="0">
                <a:solidFill>
                  <a:schemeClr val="accent3">
                    <a:lumMod val="25000"/>
                  </a:schemeClr>
                </a:solidFill>
                <a:latin typeface="Aptos"/>
                <a:ea typeface="+mn-lt"/>
                <a:cs typeface="+mn-lt"/>
              </a:rPr>
            </a:br>
            <a:r>
              <a:rPr lang="en-US" sz="1600" dirty="0">
                <a:solidFill>
                  <a:schemeClr val="accent3">
                    <a:lumMod val="25000"/>
                  </a:schemeClr>
                </a:solidFill>
                <a:latin typeface="Aptos"/>
                <a:ea typeface="+mn-lt"/>
                <a:cs typeface="+mn-lt"/>
              </a:rPr>
              <a:t>- relative close to highway (20.28 km)</a:t>
            </a:r>
            <a:br>
              <a:rPr lang="en-US" sz="1600" dirty="0">
                <a:solidFill>
                  <a:schemeClr val="accent3">
                    <a:lumMod val="25000"/>
                  </a:schemeClr>
                </a:solidFill>
                <a:latin typeface="Aptos"/>
                <a:ea typeface="+mn-lt"/>
                <a:cs typeface="+mn-lt"/>
              </a:rPr>
            </a:br>
            <a:r>
              <a:rPr lang="en-US" sz="1600" dirty="0">
                <a:solidFill>
                  <a:schemeClr val="accent3">
                    <a:lumMod val="25000"/>
                  </a:schemeClr>
                </a:solidFill>
                <a:latin typeface="Aptos"/>
                <a:ea typeface="+mn-lt"/>
                <a:cs typeface="+mn-lt"/>
              </a:rPr>
              <a:t>- relative close to coastline (14.99 km)</a:t>
            </a:r>
            <a:endParaRPr lang="en-US" sz="1600" dirty="0">
              <a:solidFill>
                <a:schemeClr val="accent3">
                  <a:lumMod val="25000"/>
                </a:schemeClr>
              </a:solidFill>
              <a:latin typeface="Aptos"/>
              <a:ea typeface="Calibri" panose="020F0502020204030204"/>
              <a:cs typeface="Calibri" panose="020F0502020204030204"/>
            </a:endParaRPr>
          </a:p>
          <a:p>
            <a:pPr marL="0" indent="0">
              <a:buNone/>
            </a:pPr>
            <a:r>
              <a:rPr lang="en-US" sz="1600" dirty="0">
                <a:solidFill>
                  <a:schemeClr val="accent3">
                    <a:lumMod val="25000"/>
                  </a:schemeClr>
                </a:solidFill>
                <a:latin typeface="Aptos"/>
                <a:ea typeface="+mn-lt"/>
                <a:cs typeface="+mn-lt"/>
              </a:rPr>
              <a:t>Also the launch site KSC LC-39A is relative close to its closest city</a:t>
            </a:r>
            <a:br>
              <a:rPr lang="en-US" sz="1600" dirty="0">
                <a:solidFill>
                  <a:schemeClr val="accent3">
                    <a:lumMod val="25000"/>
                  </a:schemeClr>
                </a:solidFill>
                <a:latin typeface="Aptos"/>
                <a:ea typeface="+mn-lt"/>
                <a:cs typeface="+mn-lt"/>
              </a:rPr>
            </a:br>
            <a:r>
              <a:rPr lang="en-US" sz="1600" dirty="0">
                <a:solidFill>
                  <a:schemeClr val="accent3">
                    <a:lumMod val="25000"/>
                  </a:schemeClr>
                </a:solidFill>
                <a:latin typeface="Aptos"/>
                <a:ea typeface="+mn-lt"/>
                <a:cs typeface="+mn-lt"/>
              </a:rPr>
              <a:t>Titusville (16.32 km).Failed rocket with its high speed can</a:t>
            </a:r>
            <a:br>
              <a:rPr lang="en-US" sz="1600" dirty="0">
                <a:solidFill>
                  <a:schemeClr val="accent3">
                    <a:lumMod val="25000"/>
                  </a:schemeClr>
                </a:solidFill>
                <a:latin typeface="Aptos"/>
                <a:ea typeface="+mn-lt"/>
                <a:cs typeface="+mn-lt"/>
              </a:rPr>
            </a:br>
            <a:r>
              <a:rPr lang="en-US" sz="1600" dirty="0">
                <a:solidFill>
                  <a:schemeClr val="accent3">
                    <a:lumMod val="25000"/>
                  </a:schemeClr>
                </a:solidFill>
                <a:latin typeface="Aptos"/>
                <a:ea typeface="+mn-lt"/>
                <a:cs typeface="+mn-lt"/>
              </a:rPr>
              <a:t>cover distances like 15-20 km in few</a:t>
            </a:r>
            <a:br>
              <a:rPr lang="en-US" sz="1600" dirty="0">
                <a:solidFill>
                  <a:schemeClr val="accent3">
                    <a:lumMod val="25000"/>
                  </a:schemeClr>
                </a:solidFill>
                <a:latin typeface="Aptos"/>
                <a:ea typeface="+mn-lt"/>
                <a:cs typeface="+mn-lt"/>
              </a:rPr>
            </a:br>
            <a:r>
              <a:rPr lang="en-US" sz="1600" dirty="0">
                <a:solidFill>
                  <a:schemeClr val="accent3">
                    <a:lumMod val="25000"/>
                  </a:schemeClr>
                </a:solidFill>
                <a:latin typeface="Aptos"/>
                <a:ea typeface="+mn-lt"/>
                <a:cs typeface="+mn-lt"/>
              </a:rPr>
              <a:t>seconds. It could be potentially</a:t>
            </a:r>
            <a:br>
              <a:rPr lang="en-US" sz="1600" dirty="0">
                <a:solidFill>
                  <a:schemeClr val="accent3">
                    <a:lumMod val="25000"/>
                  </a:schemeClr>
                </a:solidFill>
                <a:latin typeface="Aptos"/>
                <a:ea typeface="+mn-lt"/>
                <a:cs typeface="+mn-lt"/>
              </a:rPr>
            </a:br>
            <a:r>
              <a:rPr lang="en-US" sz="1600" dirty="0">
                <a:solidFill>
                  <a:schemeClr val="accent3">
                    <a:lumMod val="25000"/>
                  </a:schemeClr>
                </a:solidFill>
                <a:latin typeface="Aptos"/>
                <a:ea typeface="+mn-lt"/>
                <a:cs typeface="+mn-lt"/>
              </a:rPr>
              <a:t>dangerous to populated areas.</a:t>
            </a:r>
            <a:endParaRPr lang="en-US" sz="1600" dirty="0">
              <a:solidFill>
                <a:schemeClr val="accent3">
                  <a:lumMod val="25000"/>
                </a:schemeClr>
              </a:solidFill>
              <a:latin typeface="Aptos"/>
              <a:ea typeface="Calibri" panose="020F0502020204030204"/>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02650"/>
            <a:ext cx="10977600" cy="90904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IBM Plex Mono SemiBold"/>
              </a:rPr>
              <a:t>Distance from the launch site KSC LC-39A to its proximities</a:t>
            </a:r>
            <a:endParaRPr lang="en-US" dirty="0"/>
          </a:p>
          <a:p>
            <a:endParaRPr lang="en-US" dirty="0">
              <a:solidFill>
                <a:srgbClr val="0B49CB"/>
              </a:solidFill>
              <a:latin typeface="Abadi"/>
            </a:endParaRPr>
          </a:p>
        </p:txBody>
      </p:sp>
      <p:pic>
        <p:nvPicPr>
          <p:cNvPr id="2" name="Picture 1" descr="A map of a city&#10;&#10;AI-generated content may be incorrect.">
            <a:extLst>
              <a:ext uri="{FF2B5EF4-FFF2-40B4-BE49-F238E27FC236}">
                <a16:creationId xmlns:a16="http://schemas.microsoft.com/office/drawing/2014/main" id="{A1FACBAF-A094-3C56-13DA-A530EADED3BA}"/>
              </a:ext>
            </a:extLst>
          </p:cNvPr>
          <p:cNvPicPr>
            <a:picLocks noChangeAspect="1"/>
          </p:cNvPicPr>
          <p:nvPr/>
        </p:nvPicPr>
        <p:blipFill>
          <a:blip r:embed="rId3"/>
          <a:stretch>
            <a:fillRect/>
          </a:stretch>
        </p:blipFill>
        <p:spPr>
          <a:xfrm>
            <a:off x="4410000" y="1603548"/>
            <a:ext cx="7050000" cy="394490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74010" y="5167625"/>
            <a:ext cx="9643589" cy="1057338"/>
          </a:xfrm>
          <a:prstGeom prst="rect">
            <a:avLst/>
          </a:prstGeom>
        </p:spPr>
        <p:txBody>
          <a:bodyPr lIns="91440" tIns="45720" rIns="91440" bIns="45720" anchor="t">
            <a:normAutofit/>
          </a:bodyPr>
          <a:lstStyle/>
          <a:p>
            <a:pPr marL="0" indent="0">
              <a:buNone/>
            </a:pPr>
            <a:r>
              <a:rPr lang="en-US" sz="1800" b="1" dirty="0">
                <a:solidFill>
                  <a:schemeClr val="accent3">
                    <a:lumMod val="25000"/>
                  </a:schemeClr>
                </a:solidFill>
                <a:latin typeface="Aptos"/>
                <a:ea typeface="+mn-lt"/>
                <a:cs typeface="+mn-lt"/>
              </a:rPr>
              <a:t>Explanation:</a:t>
            </a:r>
            <a:endParaRPr lang="en-US" sz="1800" b="1" dirty="0">
              <a:solidFill>
                <a:schemeClr val="accent3">
                  <a:lumMod val="25000"/>
                </a:schemeClr>
              </a:solidFill>
              <a:latin typeface="Aptos"/>
              <a:ea typeface="Calibri" panose="020F0502020204030204"/>
              <a:cs typeface="Calibri" panose="020F0502020204030204"/>
            </a:endParaRPr>
          </a:p>
          <a:p>
            <a:pPr marL="0" indent="0">
              <a:buNone/>
            </a:pPr>
            <a:r>
              <a:rPr lang="en-US" sz="1800" dirty="0">
                <a:solidFill>
                  <a:schemeClr val="accent3">
                    <a:lumMod val="25000"/>
                  </a:schemeClr>
                </a:solidFill>
                <a:latin typeface="Aptos"/>
                <a:ea typeface="+mn-lt"/>
                <a:cs typeface="+mn-lt"/>
              </a:rPr>
              <a:t>The chart clearly shows that from all the sites, KSC LC-39A has the most successful launches.</a:t>
            </a:r>
            <a:endParaRPr lang="en-US" sz="1800" dirty="0">
              <a:solidFill>
                <a:schemeClr val="accent3">
                  <a:lumMod val="25000"/>
                </a:schemeClr>
              </a:solidFill>
              <a:latin typeface="Aptos"/>
              <a:ea typeface="Calibri" panose="020F0502020204030204"/>
              <a:cs typeface="Calibri" panose="020F0502020204030204"/>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 – Pie Chart</a:t>
            </a:r>
          </a:p>
        </p:txBody>
      </p:sp>
      <p:pic>
        <p:nvPicPr>
          <p:cNvPr id="2" name="Picture 1" descr="A pie chart with numbers&#10;&#10;AI-generated content may be incorrect.">
            <a:extLst>
              <a:ext uri="{FF2B5EF4-FFF2-40B4-BE49-F238E27FC236}">
                <a16:creationId xmlns:a16="http://schemas.microsoft.com/office/drawing/2014/main" id="{022D59FB-44FC-ED7F-A2CE-2D3C204F43CF}"/>
              </a:ext>
            </a:extLst>
          </p:cNvPr>
          <p:cNvPicPr>
            <a:picLocks noChangeAspect="1"/>
          </p:cNvPicPr>
          <p:nvPr/>
        </p:nvPicPr>
        <p:blipFill>
          <a:blip r:embed="rId3"/>
          <a:stretch>
            <a:fillRect/>
          </a:stretch>
        </p:blipFill>
        <p:spPr>
          <a:xfrm>
            <a:off x="0" y="1461045"/>
            <a:ext cx="12192000" cy="352791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6697" y="1447403"/>
            <a:ext cx="10724840" cy="45384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a:rPr>
              <a:t>Project background and context:</a:t>
            </a:r>
            <a:endParaRPr lang="en-US" b="1" dirty="0">
              <a:solidFill>
                <a:schemeClr val="accent3">
                  <a:lumMod val="25000"/>
                </a:schemeClr>
              </a:solidFill>
            </a:endParaRPr>
          </a:p>
          <a:p>
            <a:pPr marL="0" indent="0">
              <a:spcBef>
                <a:spcPts val="1400"/>
              </a:spcBef>
              <a:buNone/>
            </a:pPr>
            <a:r>
              <a:rPr lang="en-US" sz="1800" b="1" dirty="0">
                <a:solidFill>
                  <a:schemeClr val="accent3">
                    <a:lumMod val="25000"/>
                  </a:schemeClr>
                </a:solidFill>
                <a:latin typeface="Aptos"/>
              </a:rPr>
              <a:t>SpaceX</a:t>
            </a:r>
            <a:r>
              <a:rPr lang="en-US" sz="1800" dirty="0">
                <a:solidFill>
                  <a:schemeClr val="accent3">
                    <a:lumMod val="25000"/>
                  </a:schemeClr>
                </a:solidFill>
                <a:latin typeface="Aptos"/>
              </a:rPr>
              <a:t>, a leader in commercial spaceflight, has conducted numerous rocket launches with varying degrees of success. Understanding the factors that contribute to a successful launch is critical for improving mission reliability and reducing costs. With rich historical launch data publicly available, this project leverages data science to gain insights and build predictive models for launch outcomes.</a:t>
            </a:r>
          </a:p>
          <a:p>
            <a:pPr marL="0" indent="0">
              <a:spcBef>
                <a:spcPts val="1400"/>
              </a:spcBef>
              <a:buNone/>
            </a:pPr>
            <a:r>
              <a:rPr lang="en-US" sz="2200" b="1" dirty="0">
                <a:solidFill>
                  <a:schemeClr val="accent3">
                    <a:lumMod val="25000"/>
                  </a:schemeClr>
                </a:solidFill>
                <a:latin typeface="Abadi"/>
              </a:rPr>
              <a:t>Problems you want to find answers</a:t>
            </a:r>
          </a:p>
          <a:p>
            <a:pPr marL="342900" indent="-342900">
              <a:buAutoNum type="arabicPeriod"/>
            </a:pPr>
            <a:r>
              <a:rPr lang="en-US" sz="1800" dirty="0">
                <a:solidFill>
                  <a:schemeClr val="accent3">
                    <a:lumMod val="25000"/>
                  </a:schemeClr>
                </a:solidFill>
                <a:latin typeface="Aptos"/>
              </a:rPr>
              <a:t>Which launch sites have the highest success rates?</a:t>
            </a:r>
          </a:p>
          <a:p>
            <a:pPr marL="342900" indent="-342900">
              <a:buAutoNum type="arabicPeriod"/>
            </a:pPr>
            <a:r>
              <a:rPr lang="en-US" sz="1800" dirty="0">
                <a:solidFill>
                  <a:schemeClr val="accent3">
                    <a:lumMod val="25000"/>
                  </a:schemeClr>
                </a:solidFill>
                <a:latin typeface="Aptos"/>
              </a:rPr>
              <a:t>How does payload mass affect mission success?</a:t>
            </a:r>
          </a:p>
          <a:p>
            <a:pPr marL="342900" indent="-342900">
              <a:buAutoNum type="arabicPeriod"/>
            </a:pPr>
            <a:r>
              <a:rPr lang="en-US" sz="1800" dirty="0">
                <a:solidFill>
                  <a:schemeClr val="accent3">
                    <a:lumMod val="25000"/>
                  </a:schemeClr>
                </a:solidFill>
                <a:latin typeface="Aptos"/>
              </a:rPr>
              <a:t>Do booster types influence launch outcomes?</a:t>
            </a:r>
          </a:p>
          <a:p>
            <a:pPr marL="342900" indent="-342900">
              <a:buAutoNum type="arabicPeriod"/>
            </a:pPr>
            <a:r>
              <a:rPr lang="en-US" sz="1800" dirty="0">
                <a:solidFill>
                  <a:schemeClr val="accent3">
                    <a:lumMod val="25000"/>
                  </a:schemeClr>
                </a:solidFill>
                <a:latin typeface="Aptos"/>
              </a:rPr>
              <a:t>Can we predict the success of a future launch based on available features?</a:t>
            </a:r>
          </a:p>
          <a:p>
            <a:pPr marL="0" indent="0">
              <a:spcBef>
                <a:spcPts val="1400"/>
              </a:spcBef>
              <a:buNone/>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54027" y="5119625"/>
            <a:ext cx="10527583" cy="1105338"/>
          </a:xfrm>
          <a:prstGeom prst="rect">
            <a:avLst/>
          </a:prstGeom>
        </p:spPr>
        <p:txBody>
          <a:bodyPr lIns="91440" tIns="45720" rIns="91440" bIns="45720" anchor="t">
            <a:normAutofit/>
          </a:bodyPr>
          <a:lstStyle/>
          <a:p>
            <a:pPr marL="0" indent="0">
              <a:buNone/>
            </a:pPr>
            <a:r>
              <a:rPr lang="en-US" sz="1800" b="1" dirty="0">
                <a:solidFill>
                  <a:schemeClr val="accent3">
                    <a:lumMod val="25000"/>
                  </a:schemeClr>
                </a:solidFill>
                <a:latin typeface="Aptos"/>
                <a:ea typeface="+mn-lt"/>
                <a:cs typeface="+mn-lt"/>
              </a:rPr>
              <a:t>Explanation:</a:t>
            </a:r>
            <a:endParaRPr lang="en-US" sz="1800" b="1" dirty="0">
              <a:solidFill>
                <a:schemeClr val="accent3">
                  <a:lumMod val="25000"/>
                </a:schemeClr>
              </a:solidFill>
              <a:latin typeface="Aptos"/>
              <a:ea typeface="Calibri" panose="020F0502020204030204"/>
              <a:cs typeface="Calibri" panose="020F0502020204030204"/>
            </a:endParaRPr>
          </a:p>
          <a:p>
            <a:pPr marL="0" indent="0">
              <a:buNone/>
            </a:pPr>
            <a:r>
              <a:rPr lang="en-US" sz="1800" dirty="0">
                <a:solidFill>
                  <a:schemeClr val="accent3">
                    <a:lumMod val="25000"/>
                  </a:schemeClr>
                </a:solidFill>
                <a:latin typeface="Aptos"/>
                <a:ea typeface="+mn-lt"/>
                <a:cs typeface="+mn-lt"/>
              </a:rPr>
              <a:t>KSC LC-39A has the highest launch success rate (76.9%) with 10 successful and only 3 failed landings.</a:t>
            </a:r>
            <a:endParaRPr lang="en-US" sz="1800" dirty="0">
              <a:solidFill>
                <a:schemeClr val="accent3">
                  <a:lumMod val="25000"/>
                </a:schemeClr>
              </a:solidFill>
              <a:latin typeface="Aptos"/>
              <a:ea typeface="Calibri" panose="020F0502020204030204"/>
              <a:cs typeface="Calibri" panose="020F0502020204030204"/>
            </a:endParaRP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664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IBM Plex Mono SemiBold"/>
              </a:rPr>
              <a:t>Launch site with highest launch success ratio</a:t>
            </a:r>
            <a:endParaRPr lang="en-US" dirty="0"/>
          </a:p>
          <a:p>
            <a:endParaRPr lang="en-US" dirty="0">
              <a:solidFill>
                <a:srgbClr val="0B49CB"/>
              </a:solidFill>
              <a:latin typeface="Abadi"/>
            </a:endParaRPr>
          </a:p>
        </p:txBody>
      </p:sp>
      <p:pic>
        <p:nvPicPr>
          <p:cNvPr id="2" name="Picture 1" descr="A blue and red pie chart&#10;&#10;AI-generated content may be incorrect.">
            <a:extLst>
              <a:ext uri="{FF2B5EF4-FFF2-40B4-BE49-F238E27FC236}">
                <a16:creationId xmlns:a16="http://schemas.microsoft.com/office/drawing/2014/main" id="{852202BA-814C-BFDD-0BE2-C57DB0615EEE}"/>
              </a:ext>
            </a:extLst>
          </p:cNvPr>
          <p:cNvPicPr>
            <a:picLocks noChangeAspect="1"/>
          </p:cNvPicPr>
          <p:nvPr/>
        </p:nvPicPr>
        <p:blipFill>
          <a:blip r:embed="rId3"/>
          <a:stretch>
            <a:fillRect/>
          </a:stretch>
        </p:blipFill>
        <p:spPr>
          <a:xfrm>
            <a:off x="48000" y="1337218"/>
            <a:ext cx="12138000" cy="372156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02011" y="1579625"/>
            <a:ext cx="2758662" cy="4849338"/>
          </a:xfrm>
          <a:prstGeom prst="rect">
            <a:avLst/>
          </a:prstGeom>
        </p:spPr>
        <p:txBody>
          <a:bodyPr lIns="91440" tIns="45720" rIns="91440" bIns="45720" anchor="t">
            <a:normAutofit/>
          </a:bodyPr>
          <a:lstStyle/>
          <a:p>
            <a:pPr marL="0" indent="0">
              <a:buNone/>
            </a:pPr>
            <a:r>
              <a:rPr lang="en-US" sz="1800" b="1" dirty="0">
                <a:solidFill>
                  <a:schemeClr val="accent3">
                    <a:lumMod val="25000"/>
                  </a:schemeClr>
                </a:solidFill>
                <a:latin typeface="Aptos"/>
                <a:ea typeface="+mn-lt"/>
                <a:cs typeface="+mn-lt"/>
              </a:rPr>
              <a:t>Explanation:</a:t>
            </a:r>
            <a:endParaRPr lang="en-US" sz="1800" b="1" dirty="0">
              <a:solidFill>
                <a:schemeClr val="accent3">
                  <a:lumMod val="25000"/>
                </a:schemeClr>
              </a:solidFill>
              <a:latin typeface="Aptos"/>
              <a:ea typeface="Calibri" panose="020F0502020204030204"/>
              <a:cs typeface="Calibri" panose="020F0502020204030204"/>
            </a:endParaRPr>
          </a:p>
          <a:p>
            <a:pPr marL="0" indent="0">
              <a:buNone/>
            </a:pPr>
            <a:r>
              <a:rPr lang="en-US" sz="1800" dirty="0">
                <a:solidFill>
                  <a:schemeClr val="accent3">
                    <a:lumMod val="25000"/>
                  </a:schemeClr>
                </a:solidFill>
                <a:latin typeface="Aptos"/>
                <a:ea typeface="+mn-lt"/>
                <a:cs typeface="+mn-lt"/>
              </a:rPr>
              <a:t>The charts show that payloads between  2000 and 5500 kg have the highest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944011" y="826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IBM Plex Mono SemiBold"/>
              </a:rPr>
              <a:t>Payload Mass vs. Launch Outcome for all sites</a:t>
            </a:r>
            <a:endParaRPr lang="en-US" dirty="0"/>
          </a:p>
          <a:p>
            <a:endParaRPr lang="en-US" dirty="0">
              <a:solidFill>
                <a:srgbClr val="0B49CB"/>
              </a:solidFill>
              <a:latin typeface="Abadi"/>
            </a:endParaRPr>
          </a:p>
        </p:txBody>
      </p:sp>
      <p:pic>
        <p:nvPicPr>
          <p:cNvPr id="2" name="Picture 1">
            <a:extLst>
              <a:ext uri="{FF2B5EF4-FFF2-40B4-BE49-F238E27FC236}">
                <a16:creationId xmlns:a16="http://schemas.microsoft.com/office/drawing/2014/main" id="{7E506673-0716-407C-8127-903E35C4E230}"/>
              </a:ext>
            </a:extLst>
          </p:cNvPr>
          <p:cNvPicPr>
            <a:picLocks noChangeAspect="1"/>
          </p:cNvPicPr>
          <p:nvPr/>
        </p:nvPicPr>
        <p:blipFill>
          <a:blip r:embed="rId3"/>
          <a:stretch>
            <a:fillRect/>
          </a:stretch>
        </p:blipFill>
        <p:spPr>
          <a:xfrm>
            <a:off x="606000" y="1373187"/>
            <a:ext cx="7608000" cy="2701626"/>
          </a:xfrm>
          <a:prstGeom prst="rect">
            <a:avLst/>
          </a:prstGeom>
        </p:spPr>
      </p:pic>
      <p:pic>
        <p:nvPicPr>
          <p:cNvPr id="4" name="Picture 3" descr="A graph with numbers and a line&#10;&#10;AI-generated content may be incorrect.">
            <a:extLst>
              <a:ext uri="{FF2B5EF4-FFF2-40B4-BE49-F238E27FC236}">
                <a16:creationId xmlns:a16="http://schemas.microsoft.com/office/drawing/2014/main" id="{D81C03FE-95DE-FA7B-43FA-F360528DE778}"/>
              </a:ext>
            </a:extLst>
          </p:cNvPr>
          <p:cNvPicPr>
            <a:picLocks noChangeAspect="1"/>
          </p:cNvPicPr>
          <p:nvPr/>
        </p:nvPicPr>
        <p:blipFill>
          <a:blip r:embed="rId4"/>
          <a:stretch>
            <a:fillRect/>
          </a:stretch>
        </p:blipFill>
        <p:spPr>
          <a:xfrm>
            <a:off x="624000" y="4070522"/>
            <a:ext cx="7590000" cy="271895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96010" y="3972114"/>
            <a:ext cx="10377989" cy="1921588"/>
          </a:xfrm>
          <a:prstGeom prst="rect">
            <a:avLst/>
          </a:prstGeom>
        </p:spPr>
        <p:txBody>
          <a:bodyPr vert="horz" lIns="91440" tIns="45720" rIns="91440" bIns="45720" rtlCol="0" anchor="t">
            <a:normAutofit/>
          </a:bodyPr>
          <a:lstStyle/>
          <a:p>
            <a:pPr marL="0" indent="0">
              <a:buNone/>
            </a:pPr>
            <a:r>
              <a:rPr lang="en-US" sz="1800" b="1" dirty="0">
                <a:solidFill>
                  <a:schemeClr val="accent3">
                    <a:lumMod val="25000"/>
                  </a:schemeClr>
                </a:solidFill>
                <a:latin typeface="Aptos"/>
              </a:rPr>
              <a:t>Explanation:</a:t>
            </a:r>
            <a:br>
              <a:rPr lang="en-US" sz="1800" dirty="0">
                <a:latin typeface="Aptos"/>
              </a:rPr>
            </a:br>
            <a:r>
              <a:rPr lang="en-US" sz="1800" dirty="0">
                <a:latin typeface="Aptos"/>
                <a:ea typeface="+mn-lt"/>
                <a:cs typeface="+mn-lt"/>
              </a:rPr>
              <a:t>The scores of the whole Dataset confirm that the best model is the Decision Tree Model. This model has not only higher scores, but also the highest accuracy.</a:t>
            </a:r>
            <a:endParaRPr lang="en-US" sz="1800">
              <a:latin typeface="Aptos"/>
              <a:ea typeface="Calibri"/>
              <a:cs typeface="Calibri"/>
            </a:endParaRPr>
          </a:p>
          <a:p>
            <a:pPr marL="0" indent="0">
              <a:lnSpc>
                <a:spcPct val="100000"/>
              </a:lnSpc>
              <a:spcBef>
                <a:spcPts val="1400"/>
              </a:spcBef>
              <a:buNone/>
            </a:pPr>
            <a:r>
              <a:rPr lang="en-US" sz="1800" dirty="0">
                <a:latin typeface="Aptos"/>
              </a:rPr>
              <a:t>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A screenshot of a phone&#10;&#10;AI-generated content may be incorrect.">
            <a:extLst>
              <a:ext uri="{FF2B5EF4-FFF2-40B4-BE49-F238E27FC236}">
                <a16:creationId xmlns:a16="http://schemas.microsoft.com/office/drawing/2014/main" id="{D185330B-D28A-055E-F33F-ECF4C75199A8}"/>
              </a:ext>
            </a:extLst>
          </p:cNvPr>
          <p:cNvPicPr>
            <a:picLocks noChangeAspect="1"/>
          </p:cNvPicPr>
          <p:nvPr/>
        </p:nvPicPr>
        <p:blipFill>
          <a:blip r:embed="rId3"/>
          <a:stretch>
            <a:fillRect/>
          </a:stretch>
        </p:blipFill>
        <p:spPr>
          <a:xfrm>
            <a:off x="2456550" y="1882800"/>
            <a:ext cx="6438900" cy="16764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632011" y="1853400"/>
            <a:ext cx="4131960" cy="4003588"/>
          </a:xfrm>
          <a:prstGeom prst="rect">
            <a:avLst/>
          </a:prstGeom>
        </p:spPr>
        <p:txBody>
          <a:bodyPr lIns="91440" tIns="45720" rIns="91440" bIns="45720" anchor="t">
            <a:normAutofit/>
          </a:bodyPr>
          <a:lstStyle/>
          <a:p>
            <a:pPr>
              <a:buNone/>
            </a:pPr>
            <a:r>
              <a:rPr lang="en-US" sz="1800" b="1" dirty="0">
                <a:solidFill>
                  <a:schemeClr val="accent3">
                    <a:lumMod val="25000"/>
                  </a:schemeClr>
                </a:solidFill>
                <a:latin typeface="Aptos"/>
                <a:ea typeface="+mn-lt"/>
                <a:cs typeface="+mn-lt"/>
              </a:rPr>
              <a:t>Explanation:</a:t>
            </a:r>
            <a:endParaRPr lang="en-US" sz="1800" b="1" dirty="0">
              <a:solidFill>
                <a:schemeClr val="accent3">
                  <a:lumMod val="25000"/>
                </a:schemeClr>
              </a:solidFill>
              <a:latin typeface="Aptos"/>
            </a:endParaRPr>
          </a:p>
          <a:p>
            <a:pPr>
              <a:buNone/>
            </a:pPr>
            <a:r>
              <a:rPr lang="en-US" sz="1800" dirty="0">
                <a:solidFill>
                  <a:schemeClr val="accent3">
                    <a:lumMod val="25000"/>
                  </a:schemeClr>
                </a:solidFill>
                <a:latin typeface="Aptos"/>
                <a:ea typeface="+mn-lt"/>
                <a:cs typeface="+mn-lt"/>
              </a:rPr>
              <a:t>     Examining the confusion matrix,</a:t>
            </a:r>
            <a:br>
              <a:rPr lang="en-US" sz="1800" dirty="0">
                <a:latin typeface="Aptos"/>
                <a:ea typeface="+mn-lt"/>
                <a:cs typeface="+mn-lt"/>
              </a:rPr>
            </a:br>
            <a:r>
              <a:rPr lang="en-US" sz="1800" dirty="0">
                <a:solidFill>
                  <a:schemeClr val="accent3">
                    <a:lumMod val="25000"/>
                  </a:schemeClr>
                </a:solidFill>
                <a:latin typeface="Aptos"/>
                <a:ea typeface="+mn-lt"/>
                <a:cs typeface="+mn-lt"/>
              </a:rPr>
              <a:t>we see that logistic regression can distinguish between the different classes. We see that the major problem is false positives.</a:t>
            </a:r>
            <a:endParaRPr lang="en-US" sz="1800" dirty="0">
              <a:solidFill>
                <a:schemeClr val="accent3">
                  <a:lumMod val="25000"/>
                </a:schemeClr>
              </a:solidFill>
              <a:latin typeface="Aptos"/>
            </a:endParaRPr>
          </a:p>
          <a:p>
            <a:pPr marL="0" indent="0">
              <a:lnSpc>
                <a:spcPct val="100000"/>
              </a:lnSpc>
              <a:spcBef>
                <a:spcPts val="1400"/>
              </a:spcBef>
              <a:buNone/>
            </a:pPr>
            <a:endParaRPr lang="en-US" sz="1800" dirty="0">
              <a:solidFill>
                <a:schemeClr val="accent3">
                  <a:lumMod val="25000"/>
                </a:schemeClr>
              </a:solidFill>
              <a:latin typeface="Aptos"/>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A diagram of different colored squares&#10;&#10;AI-generated content may be incorrect.">
            <a:extLst>
              <a:ext uri="{FF2B5EF4-FFF2-40B4-BE49-F238E27FC236}">
                <a16:creationId xmlns:a16="http://schemas.microsoft.com/office/drawing/2014/main" id="{985CB100-809B-E1BD-E8B9-849F769A29ED}"/>
              </a:ext>
            </a:extLst>
          </p:cNvPr>
          <p:cNvPicPr>
            <a:picLocks noChangeAspect="1"/>
          </p:cNvPicPr>
          <p:nvPr/>
        </p:nvPicPr>
        <p:blipFill>
          <a:blip r:embed="rId3"/>
          <a:stretch>
            <a:fillRect/>
          </a:stretch>
        </p:blipFill>
        <p:spPr>
          <a:xfrm>
            <a:off x="512175" y="1426500"/>
            <a:ext cx="5851650" cy="48030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11054"/>
            <a:ext cx="10673913" cy="4615338"/>
          </a:xfrm>
          <a:prstGeom prst="rect">
            <a:avLst/>
          </a:prstGeom>
        </p:spPr>
        <p:txBody>
          <a:bodyPr lIns="91440" tIns="45720" rIns="91440" bIns="45720" anchor="t">
            <a:normAutofit/>
          </a:bodyPr>
          <a:lstStyle/>
          <a:p>
            <a:pPr marL="0" indent="0">
              <a:buNone/>
            </a:pPr>
            <a:r>
              <a:rPr lang="en-US" sz="1800" dirty="0">
                <a:solidFill>
                  <a:schemeClr val="accent3">
                    <a:lumMod val="25000"/>
                  </a:schemeClr>
                </a:solidFill>
                <a:latin typeface="Aptos"/>
                <a:ea typeface="+mn-lt"/>
                <a:cs typeface="+mn-lt"/>
              </a:rPr>
              <a:t>• Decision Tree Model is the best algorithm for this dataset.</a:t>
            </a:r>
            <a:endParaRPr lang="en-US" sz="1800" dirty="0">
              <a:solidFill>
                <a:schemeClr val="accent3">
                  <a:lumMod val="25000"/>
                </a:schemeClr>
              </a:solidFill>
              <a:latin typeface="Aptos"/>
              <a:ea typeface="Calibri" panose="020F0502020204030204"/>
              <a:cs typeface="Calibri" panose="020F0502020204030204"/>
            </a:endParaRPr>
          </a:p>
          <a:p>
            <a:pPr marL="0" indent="0">
              <a:buNone/>
            </a:pPr>
            <a:r>
              <a:rPr lang="en-US" sz="1800" dirty="0">
                <a:solidFill>
                  <a:schemeClr val="accent3">
                    <a:lumMod val="25000"/>
                  </a:schemeClr>
                </a:solidFill>
                <a:latin typeface="Aptos"/>
                <a:ea typeface="+mn-lt"/>
                <a:cs typeface="+mn-lt"/>
              </a:rPr>
              <a:t>• Launches with a low payload mass show better results than launches with a larger payload mass.</a:t>
            </a:r>
            <a:endParaRPr lang="en-US" sz="1800" dirty="0">
              <a:solidFill>
                <a:schemeClr val="accent3">
                  <a:lumMod val="25000"/>
                </a:schemeClr>
              </a:solidFill>
              <a:latin typeface="Aptos"/>
              <a:ea typeface="Calibri" panose="020F0502020204030204"/>
              <a:cs typeface="Calibri" panose="020F0502020204030204"/>
            </a:endParaRPr>
          </a:p>
          <a:p>
            <a:pPr marL="0" indent="0">
              <a:buNone/>
            </a:pPr>
            <a:r>
              <a:rPr lang="en-US" sz="1800" dirty="0">
                <a:solidFill>
                  <a:schemeClr val="accent3">
                    <a:lumMod val="25000"/>
                  </a:schemeClr>
                </a:solidFill>
                <a:latin typeface="Aptos"/>
                <a:ea typeface="+mn-lt"/>
                <a:cs typeface="+mn-lt"/>
              </a:rPr>
              <a:t>• Most of launch sites are in proximity to the Equator line and all the sites are in very close proximity to the coast.</a:t>
            </a:r>
            <a:endParaRPr lang="en-US" sz="1800" dirty="0">
              <a:solidFill>
                <a:schemeClr val="accent3">
                  <a:lumMod val="25000"/>
                </a:schemeClr>
              </a:solidFill>
              <a:latin typeface="Aptos"/>
              <a:ea typeface="Calibri" panose="020F0502020204030204"/>
              <a:cs typeface="Calibri" panose="020F0502020204030204"/>
            </a:endParaRPr>
          </a:p>
          <a:p>
            <a:pPr marL="0" indent="0">
              <a:buNone/>
            </a:pPr>
            <a:r>
              <a:rPr lang="en-US" sz="1800" dirty="0">
                <a:solidFill>
                  <a:schemeClr val="accent3">
                    <a:lumMod val="25000"/>
                  </a:schemeClr>
                </a:solidFill>
                <a:latin typeface="Aptos"/>
                <a:ea typeface="+mn-lt"/>
                <a:cs typeface="+mn-lt"/>
              </a:rPr>
              <a:t>• The success rate of launches increases over the years.</a:t>
            </a:r>
            <a:endParaRPr lang="en-US" sz="1800" dirty="0">
              <a:solidFill>
                <a:schemeClr val="accent3">
                  <a:lumMod val="25000"/>
                </a:schemeClr>
              </a:solidFill>
              <a:latin typeface="Aptos"/>
              <a:ea typeface="Calibri" panose="020F0502020204030204"/>
              <a:cs typeface="Calibri" panose="020F0502020204030204"/>
            </a:endParaRPr>
          </a:p>
          <a:p>
            <a:pPr marL="0" indent="0">
              <a:buNone/>
            </a:pPr>
            <a:r>
              <a:rPr lang="en-US" sz="1800" dirty="0">
                <a:solidFill>
                  <a:schemeClr val="accent3">
                    <a:lumMod val="25000"/>
                  </a:schemeClr>
                </a:solidFill>
                <a:latin typeface="Aptos"/>
                <a:ea typeface="+mn-lt"/>
                <a:cs typeface="+mn-lt"/>
              </a:rPr>
              <a:t>• KSC LC-39A has the highest success rate of the launches from all the sites.</a:t>
            </a:r>
            <a:endParaRPr lang="en-US" sz="1800" dirty="0">
              <a:solidFill>
                <a:schemeClr val="accent3">
                  <a:lumMod val="25000"/>
                </a:schemeClr>
              </a:solidFill>
              <a:latin typeface="Aptos"/>
              <a:ea typeface="Calibri" panose="020F0502020204030204"/>
              <a:cs typeface="Calibri" panose="020F0502020204030204"/>
            </a:endParaRPr>
          </a:p>
          <a:p>
            <a:pPr marL="0" indent="0">
              <a:buNone/>
            </a:pPr>
            <a:r>
              <a:rPr lang="en-US" sz="1800" dirty="0">
                <a:solidFill>
                  <a:schemeClr val="accent3">
                    <a:lumMod val="25000"/>
                  </a:schemeClr>
                </a:solidFill>
                <a:latin typeface="Aptos"/>
                <a:ea typeface="+mn-lt"/>
                <a:cs typeface="+mn-lt"/>
              </a:rPr>
              <a:t>• Orbits ES-L1, GEO, HEO and SSO have 100% success rate.</a:t>
            </a:r>
            <a:endParaRPr lang="en-US" sz="1800" dirty="0">
              <a:solidFill>
                <a:schemeClr val="accent3">
                  <a:lumMod val="25000"/>
                </a:schemeClr>
              </a:solidFill>
              <a:latin typeface="Aptos"/>
              <a:ea typeface="Calibri" panose="020F0502020204030204"/>
              <a:cs typeface="Calibri" panose="020F0502020204030204"/>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Thanks to Coursera, IBM for this course!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SpaceX Rest API </a:t>
            </a:r>
          </a:p>
          <a:p>
            <a:pPr lvl="1">
              <a:lnSpc>
                <a:spcPct val="120000"/>
              </a:lnSpc>
              <a:spcBef>
                <a:spcPts val="1400"/>
              </a:spcBef>
            </a:pPr>
            <a:r>
              <a:rPr lang="en-US" sz="7600" dirty="0">
                <a:solidFill>
                  <a:schemeClr val="bg2">
                    <a:lumMod val="50000"/>
                  </a:schemeClr>
                </a:solidFill>
                <a:latin typeface="Abadi"/>
              </a:rPr>
              <a:t>Using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Filter data, handle missing values and use One hot encoding to prepare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Building, Tuning and Evaluation of classification models to ensure best results.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011" y="1351625"/>
            <a:ext cx="10533600" cy="4849338"/>
          </a:xfrm>
          <a:prstGeom prst="rect">
            <a:avLst/>
          </a:prstGeom>
        </p:spPr>
        <p:txBody>
          <a:bodyPr lIns="91440" tIns="45720" rIns="91440" bIns="45720" anchor="t"/>
          <a:lstStyle/>
          <a:p>
            <a:pPr>
              <a:buNone/>
            </a:pPr>
            <a:r>
              <a:rPr lang="en-US" sz="1800" dirty="0">
                <a:solidFill>
                  <a:schemeClr val="accent3">
                    <a:lumMod val="25000"/>
                  </a:schemeClr>
                </a:solidFill>
                <a:ea typeface="+mn-lt"/>
                <a:cs typeface="+mn-lt"/>
              </a:rPr>
              <a:t>The data used for this project was collected from </a:t>
            </a:r>
            <a:r>
              <a:rPr lang="en-US" sz="1800" b="1" dirty="0">
                <a:solidFill>
                  <a:schemeClr val="accent3">
                    <a:lumMod val="25000"/>
                  </a:schemeClr>
                </a:solidFill>
                <a:ea typeface="+mn-lt"/>
                <a:cs typeface="+mn-lt"/>
              </a:rPr>
              <a:t>two primary sources</a:t>
            </a:r>
            <a:r>
              <a:rPr lang="en-US" sz="1800" dirty="0">
                <a:solidFill>
                  <a:schemeClr val="accent3">
                    <a:lumMod val="25000"/>
                  </a:schemeClr>
                </a:solidFill>
                <a:ea typeface="+mn-lt"/>
                <a:cs typeface="+mn-lt"/>
              </a:rPr>
              <a:t>:</a:t>
            </a:r>
            <a:endParaRPr lang="en-US" dirty="0">
              <a:solidFill>
                <a:schemeClr val="accent3">
                  <a:lumMod val="25000"/>
                </a:schemeClr>
              </a:solidFill>
              <a:ea typeface="+mn-lt"/>
              <a:cs typeface="+mn-lt"/>
            </a:endParaRPr>
          </a:p>
          <a:p>
            <a:pPr marL="342900" indent="-342900">
              <a:buAutoNum type="arabicParenR"/>
            </a:pPr>
            <a:r>
              <a:rPr lang="en-US" sz="1800" b="1" dirty="0">
                <a:solidFill>
                  <a:schemeClr val="accent3">
                    <a:lumMod val="25000"/>
                  </a:schemeClr>
                </a:solidFill>
                <a:ea typeface="+mn-lt"/>
                <a:cs typeface="+mn-lt"/>
              </a:rPr>
              <a:t>SpaceX REST API</a:t>
            </a:r>
            <a:endParaRPr lang="en-US" dirty="0">
              <a:solidFill>
                <a:schemeClr val="accent3">
                  <a:lumMod val="25000"/>
                </a:schemeClr>
              </a:solidFill>
              <a:ea typeface="+mn-lt"/>
              <a:cs typeface="+mn-lt"/>
            </a:endParaRPr>
          </a:p>
          <a:p>
            <a:pPr marL="971550" lvl="1" indent="-285750">
              <a:buFont typeface="Arial"/>
            </a:pPr>
            <a:r>
              <a:rPr lang="en-US" sz="1800" dirty="0">
                <a:solidFill>
                  <a:schemeClr val="accent3">
                    <a:lumMod val="25000"/>
                  </a:schemeClr>
                </a:solidFill>
                <a:ea typeface="+mn-lt"/>
                <a:cs typeface="+mn-lt"/>
              </a:rPr>
              <a:t>Accessed launch history data including rocket configurations, launch sites, payloads, and mission outcomes.</a:t>
            </a:r>
            <a:endParaRPr lang="en-US" dirty="0">
              <a:solidFill>
                <a:schemeClr val="accent3">
                  <a:lumMod val="25000"/>
                </a:schemeClr>
              </a:solidFill>
            </a:endParaRPr>
          </a:p>
          <a:p>
            <a:pPr marL="971550" lvl="1" indent="-285750">
              <a:buFont typeface="Arial"/>
            </a:pPr>
            <a:r>
              <a:rPr lang="en-US" sz="1800" dirty="0">
                <a:solidFill>
                  <a:schemeClr val="accent3">
                    <a:lumMod val="25000"/>
                  </a:schemeClr>
                </a:solidFill>
                <a:ea typeface="+mn-lt"/>
                <a:cs typeface="+mn-lt"/>
              </a:rPr>
              <a:t>Data was retrieved in JSON format using Python's </a:t>
            </a:r>
            <a:r>
              <a:rPr lang="en-US" sz="1800" dirty="0">
                <a:solidFill>
                  <a:schemeClr val="accent3">
                    <a:lumMod val="25000"/>
                  </a:schemeClr>
                </a:solidFill>
                <a:latin typeface="Consolas"/>
              </a:rPr>
              <a:t>requests</a:t>
            </a:r>
            <a:r>
              <a:rPr lang="en-US" sz="1800" dirty="0">
                <a:solidFill>
                  <a:schemeClr val="accent3">
                    <a:lumMod val="25000"/>
                  </a:schemeClr>
                </a:solidFill>
                <a:ea typeface="+mn-lt"/>
                <a:cs typeface="+mn-lt"/>
              </a:rPr>
              <a:t> library.</a:t>
            </a:r>
            <a:endParaRPr lang="en-US" dirty="0">
              <a:solidFill>
                <a:schemeClr val="accent3">
                  <a:lumMod val="25000"/>
                </a:schemeClr>
              </a:solidFill>
            </a:endParaRPr>
          </a:p>
          <a:p>
            <a:pPr marL="971550" lvl="1" indent="-285750">
              <a:buFont typeface="Arial"/>
            </a:pPr>
            <a:r>
              <a:rPr lang="en-US" sz="1800" dirty="0">
                <a:solidFill>
                  <a:schemeClr val="accent3">
                    <a:lumMod val="25000"/>
                  </a:schemeClr>
                </a:solidFill>
                <a:ea typeface="+mn-lt"/>
                <a:cs typeface="+mn-lt"/>
              </a:rPr>
              <a:t>Nested JSON structures were flattened using </a:t>
            </a:r>
            <a:r>
              <a:rPr lang="en-US" sz="1800" dirty="0" err="1">
                <a:solidFill>
                  <a:schemeClr val="accent3">
                    <a:lumMod val="25000"/>
                  </a:schemeClr>
                </a:solidFill>
                <a:latin typeface="Consolas"/>
              </a:rPr>
              <a:t>pandas.json_normalize</a:t>
            </a:r>
            <a:r>
              <a:rPr lang="en-US" sz="1800" dirty="0">
                <a:solidFill>
                  <a:schemeClr val="accent3">
                    <a:lumMod val="25000"/>
                  </a:schemeClr>
                </a:solidFill>
                <a:latin typeface="Consolas"/>
              </a:rPr>
              <a:t>()</a:t>
            </a:r>
            <a:r>
              <a:rPr lang="en-US" sz="1800" dirty="0">
                <a:solidFill>
                  <a:schemeClr val="accent3">
                    <a:lumMod val="25000"/>
                  </a:schemeClr>
                </a:solidFill>
                <a:ea typeface="+mn-lt"/>
                <a:cs typeface="+mn-lt"/>
              </a:rPr>
              <a:t>.</a:t>
            </a:r>
            <a:endParaRPr lang="en-US" dirty="0">
              <a:solidFill>
                <a:schemeClr val="accent3">
                  <a:lumMod val="25000"/>
                </a:schemeClr>
              </a:solidFill>
            </a:endParaRPr>
          </a:p>
          <a:p>
            <a:pPr lvl="1" indent="0">
              <a:buNone/>
            </a:pPr>
            <a:endParaRPr lang="en-US" sz="1800" dirty="0">
              <a:solidFill>
                <a:schemeClr val="accent3">
                  <a:lumMod val="25000"/>
                </a:schemeClr>
              </a:solidFill>
              <a:ea typeface="+mn-lt"/>
              <a:cs typeface="+mn-lt"/>
            </a:endParaRPr>
          </a:p>
          <a:p>
            <a:pPr>
              <a:buAutoNum type="arabicParenR"/>
            </a:pPr>
            <a:r>
              <a:rPr lang="en-US" sz="1800" b="1" dirty="0">
                <a:solidFill>
                  <a:schemeClr val="accent3">
                    <a:lumMod val="25000"/>
                  </a:schemeClr>
                </a:solidFill>
                <a:ea typeface="+mn-lt"/>
                <a:cs typeface="+mn-lt"/>
              </a:rPr>
              <a:t>Web Scraping (Supplementary Data)</a:t>
            </a:r>
            <a:endParaRPr lang="en-US" dirty="0">
              <a:ea typeface="Calibri" panose="020F0502020204030204"/>
              <a:cs typeface="Calibri" panose="020F0502020204030204"/>
            </a:endParaRPr>
          </a:p>
          <a:p>
            <a:pPr marL="971550" lvl="1" indent="-285750">
              <a:buFont typeface="Arial"/>
            </a:pPr>
            <a:r>
              <a:rPr lang="en-US" sz="1800" dirty="0">
                <a:solidFill>
                  <a:schemeClr val="accent3">
                    <a:lumMod val="25000"/>
                  </a:schemeClr>
                </a:solidFill>
                <a:ea typeface="+mn-lt"/>
                <a:cs typeface="+mn-lt"/>
              </a:rPr>
              <a:t>Used </a:t>
            </a:r>
            <a:r>
              <a:rPr lang="en-US" sz="1800" dirty="0" err="1">
                <a:solidFill>
                  <a:schemeClr val="accent3">
                    <a:lumMod val="25000"/>
                  </a:schemeClr>
                </a:solidFill>
                <a:latin typeface="Consolas"/>
                <a:ea typeface="+mn-lt"/>
                <a:cs typeface="+mn-lt"/>
              </a:rPr>
              <a:t>BeautifulSoup</a:t>
            </a:r>
            <a:r>
              <a:rPr lang="en-US" sz="1800" dirty="0">
                <a:solidFill>
                  <a:schemeClr val="accent3">
                    <a:lumMod val="25000"/>
                  </a:schemeClr>
                </a:solidFill>
                <a:ea typeface="+mn-lt"/>
                <a:cs typeface="+mn-lt"/>
              </a:rPr>
              <a:t> to extract additional metadata such as payload details and booster reuse info from structured HTML pages (e.g., Wikipedia).</a:t>
            </a:r>
            <a:endParaRPr lang="en-US" dirty="0">
              <a:solidFill>
                <a:schemeClr val="accent3">
                  <a:lumMod val="25000"/>
                </a:schemeClr>
              </a:solidFill>
              <a:ea typeface="+mn-lt"/>
              <a:cs typeface="+mn-lt"/>
            </a:endParaRPr>
          </a:p>
          <a:p>
            <a:pPr marL="971550" lvl="1" indent="-285750">
              <a:buFont typeface="Arial"/>
            </a:pPr>
            <a:endParaRPr lang="en-US" sz="1800" dirty="0">
              <a:solidFill>
                <a:schemeClr val="accent3">
                  <a:lumMod val="25000"/>
                </a:schemeClr>
              </a:solidFill>
              <a:ea typeface="+mn-lt"/>
              <a:cs typeface="+mn-lt"/>
            </a:endParaRPr>
          </a:p>
          <a:p>
            <a:pPr lvl="1" indent="0">
              <a:buNone/>
            </a:pPr>
            <a:r>
              <a:rPr lang="en-US" sz="1800" dirty="0">
                <a:solidFill>
                  <a:schemeClr val="accent3">
                    <a:lumMod val="25000"/>
                  </a:schemeClr>
                </a:solidFill>
                <a:ea typeface="+mn-lt"/>
                <a:cs typeface="+mn-lt"/>
              </a:rPr>
              <a:t>After collection, the raw data was cleaned and filtered to focus on </a:t>
            </a:r>
            <a:r>
              <a:rPr lang="en-US" sz="1800" b="1" dirty="0">
                <a:solidFill>
                  <a:schemeClr val="accent3">
                    <a:lumMod val="25000"/>
                  </a:schemeClr>
                </a:solidFill>
                <a:ea typeface="+mn-lt"/>
                <a:cs typeface="+mn-lt"/>
              </a:rPr>
              <a:t>Falcon 9</a:t>
            </a:r>
            <a:r>
              <a:rPr lang="en-US" sz="1800" dirty="0">
                <a:solidFill>
                  <a:schemeClr val="accent3">
                    <a:lumMod val="25000"/>
                  </a:schemeClr>
                </a:solidFill>
                <a:ea typeface="+mn-lt"/>
                <a:cs typeface="+mn-lt"/>
              </a:rPr>
              <a:t> missions only.</a:t>
            </a:r>
            <a:endParaRPr lang="en-US">
              <a:solidFill>
                <a:schemeClr val="accent3">
                  <a:lumMod val="25000"/>
                </a:schemeClr>
              </a:solidFill>
              <a:ea typeface="+mn-lt"/>
              <a:cs typeface="+mn-lt"/>
            </a:endParaRPr>
          </a:p>
          <a:p>
            <a:pPr marL="0" indent="0">
              <a:buNone/>
            </a:pPr>
            <a:endParaRPr lang="en-US" sz="1800" dirty="0">
              <a:solidFill>
                <a:schemeClr val="accent3">
                  <a:lumMod val="25000"/>
                </a:schemeClr>
              </a:solidFill>
              <a:latin typeface="Aptos"/>
              <a:ea typeface="Calibri"/>
              <a:cs typeface="Calibri"/>
            </a:endParaRPr>
          </a:p>
          <a:p>
            <a:pPr marL="457200" lvl="1" indent="0">
              <a:buNone/>
            </a:pPr>
            <a:endParaRPr lang="en-US" sz="1800" dirty="0">
              <a:solidFill>
                <a:schemeClr val="accent3">
                  <a:lumMod val="25000"/>
                </a:schemeClr>
              </a:solidFill>
              <a:latin typeface="Aptos"/>
              <a:ea typeface="Calibri"/>
              <a:cs typeface="Calibri"/>
            </a:endParaRPr>
          </a:p>
          <a:p>
            <a:pPr lvl="1">
              <a:buNone/>
            </a:pPr>
            <a:endParaRPr lang="en-US" sz="22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73474" y="1295940"/>
            <a:ext cx="10683145" cy="4514470"/>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descr="A diagram of a data flow&#10;&#10;AI-generated content may be incorrect.">
            <a:extLst>
              <a:ext uri="{FF2B5EF4-FFF2-40B4-BE49-F238E27FC236}">
                <a16:creationId xmlns:a16="http://schemas.microsoft.com/office/drawing/2014/main" id="{198675AD-DA2D-458F-4DD9-58877E315C83}"/>
              </a:ext>
            </a:extLst>
          </p:cNvPr>
          <p:cNvPicPr>
            <a:picLocks noChangeAspect="1"/>
          </p:cNvPicPr>
          <p:nvPr/>
        </p:nvPicPr>
        <p:blipFill>
          <a:blip r:embed="rId3"/>
          <a:stretch>
            <a:fillRect/>
          </a:stretch>
        </p:blipFill>
        <p:spPr>
          <a:xfrm>
            <a:off x="6864988" y="817926"/>
            <a:ext cx="3921854" cy="5816367"/>
          </a:xfrm>
          <a:prstGeom prst="rect">
            <a:avLst/>
          </a:prstGeom>
        </p:spPr>
      </p:pic>
      <p:sp>
        <p:nvSpPr>
          <p:cNvPr id="9" name="TextBox 8">
            <a:extLst>
              <a:ext uri="{FF2B5EF4-FFF2-40B4-BE49-F238E27FC236}">
                <a16:creationId xmlns:a16="http://schemas.microsoft.com/office/drawing/2014/main" id="{B7978FDB-701D-8993-9301-90DC051FC6D4}"/>
              </a:ext>
            </a:extLst>
          </p:cNvPr>
          <p:cNvSpPr txBox="1"/>
          <p:nvPr/>
        </p:nvSpPr>
        <p:spPr>
          <a:xfrm>
            <a:off x="650835" y="1786784"/>
            <a:ext cx="59310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Calibri"/>
                <a:cs typeface="Calibri"/>
              </a:rPr>
              <a:t>GitHub Link: </a:t>
            </a:r>
            <a:r>
              <a:rPr lang="en-US" b="1" dirty="0">
                <a:ea typeface="+mn-lt"/>
                <a:cs typeface="+mn-lt"/>
                <a:hlinkClick r:id="rId4"/>
              </a:rPr>
              <a:t>Data Collection - SpaceX API</a:t>
            </a:r>
            <a:endParaRPr lang="en-US" b="1">
              <a:ea typeface="+mn-lt"/>
              <a:cs typeface="+mn-l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50344"/>
            <a:ext cx="4204880" cy="3853531"/>
          </a:xfrm>
          <a:prstGeom prst="rect">
            <a:avLst/>
          </a:prstGeom>
        </p:spPr>
        <p:txBody>
          <a:bodyPr lIns="91440" tIns="45720" rIns="91440" bIns="45720" anchor="t">
            <a:noAutofit/>
          </a:bodyPr>
          <a:lstStyle/>
          <a:p>
            <a:pPr marL="0" indent="0">
              <a:lnSpc>
                <a:spcPct val="100000"/>
              </a:lnSpc>
              <a:spcBef>
                <a:spcPts val="1400"/>
              </a:spcBef>
              <a:buNone/>
            </a:pPr>
            <a:r>
              <a:rPr lang="en-US" sz="2200">
                <a:solidFill>
                  <a:schemeClr val="accent3">
                    <a:lumMod val="25000"/>
                  </a:schemeClr>
                </a:solidFill>
                <a:latin typeface="Abadi"/>
              </a:rPr>
              <a:t>GitHub Link: </a:t>
            </a:r>
            <a:r>
              <a:rPr lang="en-US" sz="2200" dirty="0">
                <a:solidFill>
                  <a:schemeClr val="accent3">
                    <a:lumMod val="25000"/>
                  </a:schemeClr>
                </a:solidFill>
                <a:latin typeface="Abadi"/>
                <a:hlinkClick r:id="rId3"/>
              </a:rPr>
              <a:t>Data collection - Scraping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pic>
        <p:nvPicPr>
          <p:cNvPr id="7" name="Picture 6" descr="A diagram of a data collection&#10;&#10;AI-generated content may be incorrect.">
            <a:extLst>
              <a:ext uri="{FF2B5EF4-FFF2-40B4-BE49-F238E27FC236}">
                <a16:creationId xmlns:a16="http://schemas.microsoft.com/office/drawing/2014/main" id="{7C3E2BAA-A7C0-1C32-E521-D237BA8A99FA}"/>
              </a:ext>
            </a:extLst>
          </p:cNvPr>
          <p:cNvPicPr>
            <a:picLocks noChangeAspect="1"/>
          </p:cNvPicPr>
          <p:nvPr/>
        </p:nvPicPr>
        <p:blipFill>
          <a:blip r:embed="rId4"/>
          <a:stretch>
            <a:fillRect/>
          </a:stretch>
        </p:blipFill>
        <p:spPr>
          <a:xfrm>
            <a:off x="5022873" y="1712751"/>
            <a:ext cx="6424638" cy="464890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793</cp:revision>
  <dcterms:created xsi:type="dcterms:W3CDTF">2021-04-29T18:58:34Z</dcterms:created>
  <dcterms:modified xsi:type="dcterms:W3CDTF">2025-06-26T16:34:27Z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